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2"/>
  </p:notesMasterIdLst>
  <p:sldIdLst>
    <p:sldId id="256" r:id="rId2"/>
    <p:sldId id="257" r:id="rId3"/>
    <p:sldId id="259" r:id="rId4"/>
    <p:sldId id="258" r:id="rId5"/>
    <p:sldId id="262" r:id="rId6"/>
    <p:sldId id="263" r:id="rId7"/>
    <p:sldId id="260" r:id="rId8"/>
    <p:sldId id="261" r:id="rId9"/>
    <p:sldId id="265" r:id="rId10"/>
    <p:sldId id="266" r:id="rId11"/>
  </p:sldIdLst>
  <p:sldSz cx="9144000" cy="6858000" type="screen4x3"/>
  <p:notesSz cx="7023100" cy="9309100"/>
  <p:embeddedFontLst>
    <p:embeddedFont>
      <p:font typeface="Calibri" pitchFamily="34" charset="0"/>
      <p:regular r:id="rId13"/>
      <p:bold r:id="rId14"/>
      <p:italic r:id="rId15"/>
      <p:boldItalic r:id="rId16"/>
    </p:embeddedFont>
  </p:embeddedFontLst>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1" d="100"/>
          <a:sy n="111" d="100"/>
        </p:scale>
        <p:origin x="-1602"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
        <p:cNvGrpSpPr/>
        <p:nvPr/>
      </p:nvGrpSpPr>
      <p:grpSpPr>
        <a:xfrm>
          <a:off x="0" y="0"/>
          <a:ext cx="0" cy="0"/>
          <a:chOff x="0" y="0"/>
          <a:chExt cx="0" cy="0"/>
        </a:xfrm>
      </p:grpSpPr>
      <p:sp>
        <p:nvSpPr>
          <p:cNvPr id="2" name="Shape 2"/>
          <p:cNvSpPr txBox="1">
            <a:spLocks noGrp="1"/>
          </p:cNvSpPr>
          <p:nvPr>
            <p:ph type="hdr" idx="2"/>
          </p:nvPr>
        </p:nvSpPr>
        <p:spPr>
          <a:xfrm>
            <a:off x="0" y="0"/>
            <a:ext cx="3043237" cy="466725"/>
          </a:xfrm>
          <a:prstGeom prst="rect">
            <a:avLst/>
          </a:prstGeom>
          <a:noFill/>
          <a:ln>
            <a:noFill/>
          </a:ln>
        </p:spPr>
        <p:txBody>
          <a:bodyPr lIns="91425" tIns="91425" rIns="91425" bIns="91425" anchor="t" anchorCtr="0"/>
          <a:lstStyle>
            <a:lvl1pPr marL="0" marR="0" indent="0" algn="l" rtl="0">
              <a:spcBef>
                <a:spcPts val="0"/>
              </a:spcBef>
              <a:defRPr sz="1200" b="0" i="0" u="none" strike="noStrike" cap="none" baseline="0">
                <a:solidFill>
                  <a:schemeClr val="dk1"/>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3" name="Shape 3"/>
          <p:cNvSpPr txBox="1">
            <a:spLocks noGrp="1"/>
          </p:cNvSpPr>
          <p:nvPr>
            <p:ph type="dt" idx="10"/>
          </p:nvPr>
        </p:nvSpPr>
        <p:spPr>
          <a:xfrm>
            <a:off x="3978275" y="0"/>
            <a:ext cx="3043237" cy="466725"/>
          </a:xfrm>
          <a:prstGeom prst="rect">
            <a:avLst/>
          </a:prstGeom>
          <a:noFill/>
          <a:ln>
            <a:noFill/>
          </a:ln>
        </p:spPr>
        <p:txBody>
          <a:bodyPr lIns="91425" tIns="91425" rIns="91425" bIns="91425" anchor="t" anchorCtr="0"/>
          <a:lstStyle>
            <a:lvl1pPr marL="0" marR="0" indent="0" algn="r" rtl="0">
              <a:spcBef>
                <a:spcPts val="0"/>
              </a:spcBef>
              <a:defRPr sz="1200" b="0" i="0" u="none" strike="noStrike" cap="none" baseline="0">
                <a:solidFill>
                  <a:schemeClr val="dk1"/>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4" name="Shape 4"/>
          <p:cNvSpPr>
            <a:spLocks noGrp="1" noRot="1" noChangeAspect="1"/>
          </p:cNvSpPr>
          <p:nvPr>
            <p:ph type="sldImg" idx="3"/>
          </p:nvPr>
        </p:nvSpPr>
        <p:spPr>
          <a:xfrm>
            <a:off x="1417637" y="1163637"/>
            <a:ext cx="4187824" cy="3141662"/>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 name="Shape 5"/>
          <p:cNvSpPr txBox="1">
            <a:spLocks noGrp="1"/>
          </p:cNvSpPr>
          <p:nvPr>
            <p:ph type="body" idx="1"/>
          </p:nvPr>
        </p:nvSpPr>
        <p:spPr>
          <a:xfrm>
            <a:off x="701675" y="4479925"/>
            <a:ext cx="5619750" cy="3665537"/>
          </a:xfrm>
          <a:prstGeom prst="rect">
            <a:avLst/>
          </a:prstGeom>
          <a:noFill/>
          <a:ln>
            <a:noFill/>
          </a:ln>
        </p:spPr>
        <p:txBody>
          <a:bodyPr lIns="91425" tIns="91425" rIns="91425" bIns="91425" anchor="t" anchorCtr="0"/>
          <a:lstStyle>
            <a:lvl1pPr marL="0" marR="0" indent="0" algn="l" rtl="0">
              <a:spcBef>
                <a:spcPts val="0"/>
              </a:spcBef>
              <a:defRPr sz="1200" b="0" i="0" u="none" strike="noStrike" cap="none" baseline="0">
                <a:solidFill>
                  <a:schemeClr val="dk1"/>
                </a:solidFill>
                <a:latin typeface="Calibri"/>
                <a:ea typeface="Calibri"/>
                <a:cs typeface="Calibri"/>
                <a:sym typeface="Calibri"/>
              </a:defRPr>
            </a:lvl1pPr>
            <a:lvl2pPr marL="457200" marR="0" indent="0" algn="l" rtl="0">
              <a:spcBef>
                <a:spcPts val="0"/>
              </a:spcBef>
              <a:defRPr sz="1200" b="0" i="0" u="none" strike="noStrike" cap="none" baseline="0">
                <a:solidFill>
                  <a:schemeClr val="dk1"/>
                </a:solidFill>
                <a:latin typeface="Calibri"/>
                <a:ea typeface="Calibri"/>
                <a:cs typeface="Calibri"/>
                <a:sym typeface="Calibri"/>
              </a:defRPr>
            </a:lvl2pPr>
            <a:lvl3pPr marL="914400" marR="0" indent="0" algn="l" rtl="0">
              <a:spcBef>
                <a:spcPts val="0"/>
              </a:spcBef>
              <a:defRPr sz="1200" b="0" i="0" u="none" strike="noStrike" cap="none" baseline="0">
                <a:solidFill>
                  <a:schemeClr val="dk1"/>
                </a:solidFill>
                <a:latin typeface="Calibri"/>
                <a:ea typeface="Calibri"/>
                <a:cs typeface="Calibri"/>
                <a:sym typeface="Calibri"/>
              </a:defRPr>
            </a:lvl3pPr>
            <a:lvl4pPr marL="1371600" marR="0" indent="0" algn="l" rtl="0">
              <a:spcBef>
                <a:spcPts val="0"/>
              </a:spcBef>
              <a:defRPr sz="1200" b="0" i="0" u="none" strike="noStrike" cap="none" baseline="0">
                <a:solidFill>
                  <a:schemeClr val="dk1"/>
                </a:solidFill>
                <a:latin typeface="Calibri"/>
                <a:ea typeface="Calibri"/>
                <a:cs typeface="Calibri"/>
                <a:sym typeface="Calibri"/>
              </a:defRPr>
            </a:lvl4pPr>
            <a:lvl5pPr marL="1828800" marR="0" indent="0" algn="l" rtl="0">
              <a:spcBef>
                <a:spcPts val="0"/>
              </a:spcBef>
              <a:defRPr sz="1200" b="0" i="0" u="none" strike="noStrike" cap="none" baseline="0">
                <a:solidFill>
                  <a:schemeClr val="dk1"/>
                </a:solidFill>
                <a:latin typeface="Calibri"/>
                <a:ea typeface="Calibri"/>
                <a:cs typeface="Calibri"/>
                <a:sym typeface="Calibri"/>
              </a:defRPr>
            </a:lvl5pPr>
            <a:lvl6pPr marL="2286000" marR="0" indent="0" algn="l" rtl="0">
              <a:spcBef>
                <a:spcPts val="0"/>
              </a:spcBef>
              <a:defRPr sz="1200" b="0" i="0" u="none" strike="noStrike" cap="none" baseline="0">
                <a:solidFill>
                  <a:schemeClr val="dk1"/>
                </a:solidFill>
                <a:latin typeface="Calibri"/>
                <a:ea typeface="Calibri"/>
                <a:cs typeface="Calibri"/>
                <a:sym typeface="Calibri"/>
              </a:defRPr>
            </a:lvl6pPr>
            <a:lvl7pPr marL="2743200" marR="0" indent="0" algn="l" rtl="0">
              <a:spcBef>
                <a:spcPts val="0"/>
              </a:spcBef>
              <a:defRPr sz="1200" b="0" i="0" u="none" strike="noStrike" cap="none" baseline="0">
                <a:solidFill>
                  <a:schemeClr val="dk1"/>
                </a:solidFill>
                <a:latin typeface="Calibri"/>
                <a:ea typeface="Calibri"/>
                <a:cs typeface="Calibri"/>
                <a:sym typeface="Calibri"/>
              </a:defRPr>
            </a:lvl7pPr>
            <a:lvl8pPr marL="3200400" marR="0" indent="0" algn="l" rtl="0">
              <a:spcBef>
                <a:spcPts val="0"/>
              </a:spcBef>
              <a:defRPr sz="1200" b="0" i="0" u="none" strike="noStrike" cap="none" baseline="0">
                <a:solidFill>
                  <a:schemeClr val="dk1"/>
                </a:solidFill>
                <a:latin typeface="Calibri"/>
                <a:ea typeface="Calibri"/>
                <a:cs typeface="Calibri"/>
                <a:sym typeface="Calibri"/>
              </a:defRPr>
            </a:lvl8pPr>
            <a:lvl9pPr marL="3657600" marR="0" indent="0" algn="l" rtl="0">
              <a:spcBef>
                <a:spcPts val="0"/>
              </a:spcBef>
              <a:defRPr sz="1200" b="0" i="0" u="none" strike="noStrike" cap="none" baseline="0">
                <a:solidFill>
                  <a:schemeClr val="dk1"/>
                </a:solidFill>
                <a:latin typeface="Calibri"/>
                <a:ea typeface="Calibri"/>
                <a:cs typeface="Calibri"/>
                <a:sym typeface="Calibri"/>
              </a:defRPr>
            </a:lvl9pPr>
          </a:lstStyle>
          <a:p>
            <a:endParaRPr/>
          </a:p>
        </p:txBody>
      </p:sp>
      <p:sp>
        <p:nvSpPr>
          <p:cNvPr id="6" name="Shape 6"/>
          <p:cNvSpPr txBox="1">
            <a:spLocks noGrp="1"/>
          </p:cNvSpPr>
          <p:nvPr>
            <p:ph type="ftr" idx="11"/>
          </p:nvPr>
        </p:nvSpPr>
        <p:spPr>
          <a:xfrm>
            <a:off x="0" y="8842375"/>
            <a:ext cx="3043237" cy="466725"/>
          </a:xfrm>
          <a:prstGeom prst="rect">
            <a:avLst/>
          </a:prstGeom>
          <a:noFill/>
          <a:ln>
            <a:noFill/>
          </a:ln>
        </p:spPr>
        <p:txBody>
          <a:bodyPr lIns="91425" tIns="91425" rIns="91425" bIns="91425" anchor="b" anchorCtr="0"/>
          <a:lstStyle>
            <a:lvl1pPr marL="0" marR="0" indent="0" algn="l" rtl="0">
              <a:spcBef>
                <a:spcPts val="0"/>
              </a:spcBef>
              <a:defRPr sz="1200" b="0" i="0" u="none" strike="noStrike" cap="none" baseline="0">
                <a:solidFill>
                  <a:schemeClr val="dk1"/>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7" name="Shape 7"/>
          <p:cNvSpPr txBox="1">
            <a:spLocks noGrp="1"/>
          </p:cNvSpPr>
          <p:nvPr>
            <p:ph type="sldNum" idx="12"/>
          </p:nvPr>
        </p:nvSpPr>
        <p:spPr>
          <a:xfrm>
            <a:off x="3978275" y="8842375"/>
            <a:ext cx="3043237" cy="466725"/>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t>‹#›</a:t>
            </a:fld>
            <a:endParaRPr lang="en-US"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42903598"/>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Shape 86"/>
          <p:cNvSpPr>
            <a:spLocks noGrp="1" noRot="1" noChangeAspect="1"/>
          </p:cNvSpPr>
          <p:nvPr>
            <p:ph type="sldImg" idx="2"/>
          </p:nvPr>
        </p:nvSpPr>
        <p:spPr>
          <a:xfrm>
            <a:off x="1417638" y="1163638"/>
            <a:ext cx="4187825" cy="3141662"/>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87" name="Shape 87"/>
          <p:cNvSpPr txBox="1">
            <a:spLocks noGrp="1"/>
          </p:cNvSpPr>
          <p:nvPr>
            <p:ph type="body" idx="1"/>
          </p:nvPr>
        </p:nvSpPr>
        <p:spPr>
          <a:xfrm>
            <a:off x="701675" y="4479925"/>
            <a:ext cx="5619750" cy="3665537"/>
          </a:xfrm>
          <a:prstGeom prst="rect">
            <a:avLst/>
          </a:prstGeom>
          <a:noFill/>
          <a:ln>
            <a:noFill/>
          </a:ln>
        </p:spPr>
        <p:txBody>
          <a:bodyPr lIns="91425" tIns="45700" rIns="91425" bIns="45700" anchor="t" anchorCtr="0">
            <a:noAutofit/>
          </a:bodyPr>
          <a:lstStyle/>
          <a:p>
            <a:pPr marL="0" marR="0" lvl="0" indent="0" algn="l" rtl="0">
              <a:spcBef>
                <a:spcPts val="0"/>
              </a:spcBef>
              <a:buNone/>
            </a:pPr>
            <a:endParaRPr sz="1200" b="0" i="0" u="none" strike="noStrike" cap="none" baseline="0" dirty="0">
              <a:solidFill>
                <a:schemeClr val="dk1"/>
              </a:solidFill>
              <a:latin typeface="Calibri"/>
              <a:ea typeface="Calibri"/>
              <a:cs typeface="Calibri"/>
              <a:sym typeface="Calibri"/>
            </a:endParaRPr>
          </a:p>
        </p:txBody>
      </p:sp>
      <p:sp>
        <p:nvSpPr>
          <p:cNvPr id="88" name="Shape 88"/>
          <p:cNvSpPr txBox="1">
            <a:spLocks noGrp="1"/>
          </p:cNvSpPr>
          <p:nvPr>
            <p:ph type="sldNum" idx="12"/>
          </p:nvPr>
        </p:nvSpPr>
        <p:spPr>
          <a:xfrm>
            <a:off x="3978275" y="8842375"/>
            <a:ext cx="3043237" cy="466725"/>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t>1</a:t>
            </a:fld>
            <a:endParaRPr lang="en-US" sz="1200" b="0" i="0" u="none" strike="noStrike" cap="none" baseline="0">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Shape 181"/>
          <p:cNvSpPr>
            <a:spLocks noGrp="1" noRot="1" noChangeAspect="1"/>
          </p:cNvSpPr>
          <p:nvPr>
            <p:ph type="sldImg" idx="2"/>
          </p:nvPr>
        </p:nvSpPr>
        <p:spPr>
          <a:xfrm>
            <a:off x="1417638" y="1163638"/>
            <a:ext cx="4187825" cy="3141662"/>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82" name="Shape 182"/>
          <p:cNvSpPr txBox="1">
            <a:spLocks noGrp="1"/>
          </p:cNvSpPr>
          <p:nvPr>
            <p:ph type="body" idx="1"/>
          </p:nvPr>
        </p:nvSpPr>
        <p:spPr>
          <a:xfrm>
            <a:off x="701675" y="4479925"/>
            <a:ext cx="5619750" cy="3665537"/>
          </a:xfrm>
          <a:prstGeom prst="rect">
            <a:avLst/>
          </a:prstGeom>
          <a:noFill/>
          <a:ln>
            <a:noFill/>
          </a:ln>
        </p:spPr>
        <p:txBody>
          <a:bodyPr lIns="91425" tIns="45700" rIns="91425" bIns="45700" anchor="t" anchorCtr="0">
            <a:noAutofit/>
          </a:bodyPr>
          <a:lstStyle/>
          <a:p>
            <a:pPr marL="0" marR="0" lvl="0" indent="0" algn="l" rtl="0">
              <a:spcBef>
                <a:spcPts val="0"/>
              </a:spcBef>
              <a:buNone/>
            </a:pPr>
            <a:endParaRPr sz="1200" b="0" i="0" u="none" strike="noStrike" cap="none" baseline="0" dirty="0">
              <a:solidFill>
                <a:schemeClr val="dk1"/>
              </a:solidFill>
              <a:latin typeface="Calibri"/>
              <a:ea typeface="Calibri"/>
              <a:cs typeface="Calibri"/>
              <a:sym typeface="Calibri"/>
            </a:endParaRPr>
          </a:p>
        </p:txBody>
      </p:sp>
      <p:sp>
        <p:nvSpPr>
          <p:cNvPr id="183" name="Shape 183"/>
          <p:cNvSpPr txBox="1">
            <a:spLocks noGrp="1"/>
          </p:cNvSpPr>
          <p:nvPr>
            <p:ph type="sldNum" idx="12"/>
          </p:nvPr>
        </p:nvSpPr>
        <p:spPr>
          <a:xfrm>
            <a:off x="3978275" y="8842375"/>
            <a:ext cx="3043237" cy="466725"/>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t>10</a:t>
            </a:fld>
            <a:endParaRPr lang="en-US" sz="1200" b="0" i="0" u="none" strike="noStrike" cap="none" baseline="0">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Shape 94"/>
          <p:cNvSpPr>
            <a:spLocks noGrp="1" noRot="1" noChangeAspect="1"/>
          </p:cNvSpPr>
          <p:nvPr>
            <p:ph type="sldImg" idx="2"/>
          </p:nvPr>
        </p:nvSpPr>
        <p:spPr>
          <a:xfrm>
            <a:off x="1417638" y="1163638"/>
            <a:ext cx="4187825" cy="3141662"/>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95" name="Shape 95"/>
          <p:cNvSpPr txBox="1">
            <a:spLocks noGrp="1"/>
          </p:cNvSpPr>
          <p:nvPr>
            <p:ph type="body" idx="1"/>
          </p:nvPr>
        </p:nvSpPr>
        <p:spPr>
          <a:xfrm>
            <a:off x="701675" y="4479925"/>
            <a:ext cx="5619750" cy="3665537"/>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lang="en-US" sz="1200" b="0" i="0" u="none" strike="noStrike" cap="none" baseline="0" dirty="0">
              <a:solidFill>
                <a:schemeClr val="dk1"/>
              </a:solidFill>
              <a:latin typeface="Calibri"/>
              <a:ea typeface="Calibri"/>
              <a:cs typeface="Calibri"/>
              <a:sym typeface="Calibri"/>
            </a:endParaRPr>
          </a:p>
        </p:txBody>
      </p:sp>
      <p:sp>
        <p:nvSpPr>
          <p:cNvPr id="96" name="Shape 96"/>
          <p:cNvSpPr txBox="1">
            <a:spLocks noGrp="1"/>
          </p:cNvSpPr>
          <p:nvPr>
            <p:ph type="sldNum" idx="12"/>
          </p:nvPr>
        </p:nvSpPr>
        <p:spPr>
          <a:xfrm>
            <a:off x="3978275" y="8842375"/>
            <a:ext cx="3043237" cy="466725"/>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t>2</a:t>
            </a:fld>
            <a:endParaRPr lang="en-US" sz="1200" b="0" i="0" u="none" strike="noStrike" cap="none" baseline="0">
              <a:solidFill>
                <a:schemeClr val="dk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Shape 119"/>
          <p:cNvSpPr>
            <a:spLocks noGrp="1" noRot="1" noChangeAspect="1"/>
          </p:cNvSpPr>
          <p:nvPr>
            <p:ph type="sldImg" idx="2"/>
          </p:nvPr>
        </p:nvSpPr>
        <p:spPr>
          <a:xfrm>
            <a:off x="1417638" y="1163638"/>
            <a:ext cx="4187825" cy="3141662"/>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20" name="Shape 120"/>
          <p:cNvSpPr txBox="1">
            <a:spLocks noGrp="1"/>
          </p:cNvSpPr>
          <p:nvPr>
            <p:ph type="body" idx="1"/>
          </p:nvPr>
        </p:nvSpPr>
        <p:spPr>
          <a:xfrm>
            <a:off x="701675" y="4479925"/>
            <a:ext cx="5619750" cy="3665537"/>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lang="en-US" sz="1200" b="0" i="0" u="none" strike="noStrike" cap="none" baseline="0" dirty="0">
              <a:solidFill>
                <a:schemeClr val="dk1"/>
              </a:solidFill>
              <a:latin typeface="Calibri"/>
              <a:ea typeface="Calibri"/>
              <a:cs typeface="Calibri"/>
              <a:sym typeface="Calibri"/>
            </a:endParaRPr>
          </a:p>
        </p:txBody>
      </p:sp>
      <p:sp>
        <p:nvSpPr>
          <p:cNvPr id="121" name="Shape 121"/>
          <p:cNvSpPr txBox="1">
            <a:spLocks noGrp="1"/>
          </p:cNvSpPr>
          <p:nvPr>
            <p:ph type="sldNum" idx="12"/>
          </p:nvPr>
        </p:nvSpPr>
        <p:spPr>
          <a:xfrm>
            <a:off x="3978275" y="8842375"/>
            <a:ext cx="3043237" cy="466725"/>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t>3</a:t>
            </a:fld>
            <a:endParaRPr lang="en-US" sz="1200" b="0" i="0" u="none" strike="noStrike" cap="none" baseline="0">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Shape 106"/>
          <p:cNvSpPr>
            <a:spLocks noGrp="1" noRot="1" noChangeAspect="1"/>
          </p:cNvSpPr>
          <p:nvPr>
            <p:ph type="sldImg" idx="2"/>
          </p:nvPr>
        </p:nvSpPr>
        <p:spPr>
          <a:xfrm>
            <a:off x="1417638" y="1163638"/>
            <a:ext cx="4187825" cy="3141662"/>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07" name="Shape 107"/>
          <p:cNvSpPr txBox="1">
            <a:spLocks noGrp="1"/>
          </p:cNvSpPr>
          <p:nvPr>
            <p:ph type="body" idx="1"/>
          </p:nvPr>
        </p:nvSpPr>
        <p:spPr>
          <a:xfrm>
            <a:off x="701675" y="4479925"/>
            <a:ext cx="5619750" cy="3665537"/>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lang="en-US" sz="1200" b="0" i="0" u="none" strike="noStrike" cap="none" baseline="0" dirty="0">
              <a:solidFill>
                <a:schemeClr val="dk1"/>
              </a:solidFill>
              <a:latin typeface="Calibri"/>
              <a:ea typeface="Calibri"/>
              <a:cs typeface="Calibri"/>
              <a:sym typeface="Calibri"/>
            </a:endParaRPr>
          </a:p>
        </p:txBody>
      </p:sp>
      <p:sp>
        <p:nvSpPr>
          <p:cNvPr id="108" name="Shape 108"/>
          <p:cNvSpPr txBox="1">
            <a:spLocks noGrp="1"/>
          </p:cNvSpPr>
          <p:nvPr>
            <p:ph type="sldNum" idx="12"/>
          </p:nvPr>
        </p:nvSpPr>
        <p:spPr>
          <a:xfrm>
            <a:off x="3978275" y="8842375"/>
            <a:ext cx="3043237" cy="466725"/>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t>4</a:t>
            </a:fld>
            <a:endParaRPr lang="en-US" sz="1200" b="0" i="0" u="none" strike="noStrike" cap="none" baseline="0">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Shape 145"/>
          <p:cNvSpPr>
            <a:spLocks noGrp="1" noRot="1" noChangeAspect="1"/>
          </p:cNvSpPr>
          <p:nvPr>
            <p:ph type="sldImg" idx="2"/>
          </p:nvPr>
        </p:nvSpPr>
        <p:spPr>
          <a:xfrm>
            <a:off x="1417638" y="1163638"/>
            <a:ext cx="4187825" cy="3141662"/>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46" name="Shape 146"/>
          <p:cNvSpPr txBox="1">
            <a:spLocks noGrp="1"/>
          </p:cNvSpPr>
          <p:nvPr>
            <p:ph type="body" idx="1"/>
          </p:nvPr>
        </p:nvSpPr>
        <p:spPr>
          <a:xfrm>
            <a:off x="701675" y="4479925"/>
            <a:ext cx="5619750" cy="3665537"/>
          </a:xfrm>
          <a:prstGeom prst="rect">
            <a:avLst/>
          </a:prstGeom>
          <a:noFill/>
          <a:ln>
            <a:noFill/>
          </a:ln>
        </p:spPr>
        <p:txBody>
          <a:bodyPr lIns="91425" tIns="45700" rIns="91425" bIns="45700" anchor="t" anchorCtr="0">
            <a:noAutofit/>
          </a:bodyPr>
          <a:lstStyle/>
          <a:p>
            <a:pPr marL="0" marR="0" lvl="0" indent="0" algn="l" rtl="0">
              <a:spcBef>
                <a:spcPts val="0"/>
              </a:spcBef>
              <a:buNone/>
            </a:pPr>
            <a:endParaRPr sz="1200" b="0" i="0" u="none" strike="noStrike" cap="none" baseline="0" dirty="0">
              <a:solidFill>
                <a:schemeClr val="dk1"/>
              </a:solidFill>
              <a:latin typeface="Calibri"/>
              <a:ea typeface="Calibri"/>
              <a:cs typeface="Calibri"/>
              <a:sym typeface="Calibri"/>
            </a:endParaRPr>
          </a:p>
          <a:p>
            <a:pPr marL="0" marR="0" lvl="0" indent="0" algn="l" rtl="0">
              <a:spcBef>
                <a:spcPts val="0"/>
              </a:spcBef>
              <a:buNone/>
            </a:pPr>
            <a:endParaRPr sz="1200" b="0" i="0" u="none" strike="noStrike" cap="none" baseline="0" dirty="0">
              <a:solidFill>
                <a:schemeClr val="dk1"/>
              </a:solidFill>
              <a:latin typeface="Calibri"/>
              <a:ea typeface="Calibri"/>
              <a:cs typeface="Calibri"/>
              <a:sym typeface="Calibri"/>
            </a:endParaRPr>
          </a:p>
        </p:txBody>
      </p:sp>
      <p:sp>
        <p:nvSpPr>
          <p:cNvPr id="147" name="Shape 147"/>
          <p:cNvSpPr txBox="1">
            <a:spLocks noGrp="1"/>
          </p:cNvSpPr>
          <p:nvPr>
            <p:ph type="sldNum" idx="12"/>
          </p:nvPr>
        </p:nvSpPr>
        <p:spPr>
          <a:xfrm>
            <a:off x="3978275" y="8842375"/>
            <a:ext cx="3043237" cy="466725"/>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t>5</a:t>
            </a:fld>
            <a:endParaRPr lang="en-US" sz="1200" b="0" i="0" u="none" strike="noStrike" cap="none" baseline="0">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Shape 158"/>
          <p:cNvSpPr>
            <a:spLocks noGrp="1" noRot="1" noChangeAspect="1"/>
          </p:cNvSpPr>
          <p:nvPr>
            <p:ph type="sldImg" idx="2"/>
          </p:nvPr>
        </p:nvSpPr>
        <p:spPr>
          <a:xfrm>
            <a:off x="1417638" y="1163638"/>
            <a:ext cx="4187825" cy="3141662"/>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59" name="Shape 159"/>
          <p:cNvSpPr txBox="1">
            <a:spLocks noGrp="1"/>
          </p:cNvSpPr>
          <p:nvPr>
            <p:ph type="body" idx="1"/>
          </p:nvPr>
        </p:nvSpPr>
        <p:spPr>
          <a:xfrm>
            <a:off x="701675" y="4479925"/>
            <a:ext cx="5619750" cy="3665537"/>
          </a:xfrm>
          <a:prstGeom prst="rect">
            <a:avLst/>
          </a:prstGeom>
          <a:noFill/>
          <a:ln>
            <a:noFill/>
          </a:ln>
        </p:spPr>
        <p:txBody>
          <a:bodyPr lIns="91425" tIns="45700" rIns="91425" bIns="45700" anchor="t" anchorCtr="0">
            <a:noAutofit/>
          </a:bodyPr>
          <a:lstStyle/>
          <a:p>
            <a:pPr marL="0" marR="0" lvl="0" indent="0" algn="l" rtl="0">
              <a:spcBef>
                <a:spcPts val="0"/>
              </a:spcBef>
              <a:buNone/>
            </a:pPr>
            <a:endParaRPr sz="1200" b="0" i="0" u="none" strike="noStrike" cap="none" baseline="0" dirty="0">
              <a:solidFill>
                <a:schemeClr val="dk1"/>
              </a:solidFill>
              <a:latin typeface="Calibri"/>
              <a:ea typeface="Calibri"/>
              <a:cs typeface="Calibri"/>
              <a:sym typeface="Calibri"/>
            </a:endParaRPr>
          </a:p>
        </p:txBody>
      </p:sp>
      <p:sp>
        <p:nvSpPr>
          <p:cNvPr id="160" name="Shape 160"/>
          <p:cNvSpPr txBox="1">
            <a:spLocks noGrp="1"/>
          </p:cNvSpPr>
          <p:nvPr>
            <p:ph type="sldNum" idx="12"/>
          </p:nvPr>
        </p:nvSpPr>
        <p:spPr>
          <a:xfrm>
            <a:off x="3978275" y="8842375"/>
            <a:ext cx="3043237" cy="466725"/>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t>6</a:t>
            </a:fld>
            <a:endParaRPr lang="en-US" sz="1200" b="0" i="0" u="none" strike="noStrike" cap="none" baseline="0">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Shape 128"/>
          <p:cNvSpPr>
            <a:spLocks noGrp="1" noRot="1" noChangeAspect="1"/>
          </p:cNvSpPr>
          <p:nvPr>
            <p:ph type="sldImg" idx="2"/>
          </p:nvPr>
        </p:nvSpPr>
        <p:spPr>
          <a:xfrm>
            <a:off x="1417638" y="1163638"/>
            <a:ext cx="4187825" cy="3141662"/>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29" name="Shape 129"/>
          <p:cNvSpPr txBox="1">
            <a:spLocks noGrp="1"/>
          </p:cNvSpPr>
          <p:nvPr>
            <p:ph type="body" idx="1"/>
          </p:nvPr>
        </p:nvSpPr>
        <p:spPr>
          <a:xfrm>
            <a:off x="701675" y="4479925"/>
            <a:ext cx="5619750" cy="3665537"/>
          </a:xfrm>
          <a:prstGeom prst="rect">
            <a:avLst/>
          </a:prstGeom>
          <a:noFill/>
          <a:ln>
            <a:noFill/>
          </a:ln>
        </p:spPr>
        <p:txBody>
          <a:bodyPr lIns="91425" tIns="45700" rIns="91425" bIns="45700" anchor="t" anchorCtr="0">
            <a:noAutofit/>
          </a:bodyPr>
          <a:lstStyle/>
          <a:p>
            <a:pPr marL="0" marR="0" lvl="0" indent="0" algn="l" rtl="0">
              <a:spcBef>
                <a:spcPts val="0"/>
              </a:spcBef>
              <a:buNone/>
            </a:pPr>
            <a:endParaRPr sz="1200" b="0" i="0" u="none" strike="noStrike" cap="none" baseline="0" dirty="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baseline="0" dirty="0">
                <a:solidFill>
                  <a:schemeClr val="dk1"/>
                </a:solidFill>
                <a:latin typeface="Calibri"/>
                <a:ea typeface="Calibri"/>
                <a:cs typeface="Calibri"/>
                <a:sym typeface="Calibri"/>
              </a:rPr>
              <a:t>The president also has the power of recognition. This means he has the power to recognize the legitimacy or legality of governments in other countries. This is huge because it can either help or hinder the success of other governments. </a:t>
            </a:r>
          </a:p>
        </p:txBody>
      </p:sp>
      <p:sp>
        <p:nvSpPr>
          <p:cNvPr id="130" name="Shape 130"/>
          <p:cNvSpPr txBox="1">
            <a:spLocks noGrp="1"/>
          </p:cNvSpPr>
          <p:nvPr>
            <p:ph type="sldNum" idx="12"/>
          </p:nvPr>
        </p:nvSpPr>
        <p:spPr>
          <a:xfrm>
            <a:off x="3978275" y="8842375"/>
            <a:ext cx="3043237" cy="466725"/>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t>7</a:t>
            </a:fld>
            <a:endParaRPr lang="en-US" sz="1200" b="0" i="0" u="none" strike="noStrike" cap="none" baseline="0">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Shape 137"/>
          <p:cNvSpPr>
            <a:spLocks noGrp="1" noRot="1" noChangeAspect="1"/>
          </p:cNvSpPr>
          <p:nvPr>
            <p:ph type="sldImg" idx="2"/>
          </p:nvPr>
        </p:nvSpPr>
        <p:spPr>
          <a:xfrm>
            <a:off x="1417638" y="1163638"/>
            <a:ext cx="4187825" cy="3141662"/>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38" name="Shape 138"/>
          <p:cNvSpPr txBox="1">
            <a:spLocks noGrp="1"/>
          </p:cNvSpPr>
          <p:nvPr>
            <p:ph type="body" idx="1"/>
          </p:nvPr>
        </p:nvSpPr>
        <p:spPr>
          <a:xfrm>
            <a:off x="701675" y="4479925"/>
            <a:ext cx="5619750" cy="3665537"/>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lang="en-US" sz="1200" b="0" i="0" u="none" strike="noStrike" cap="none" baseline="0" dirty="0">
              <a:solidFill>
                <a:schemeClr val="dk1"/>
              </a:solidFill>
              <a:latin typeface="Calibri"/>
              <a:ea typeface="Calibri"/>
              <a:cs typeface="Calibri"/>
              <a:sym typeface="Calibri"/>
            </a:endParaRPr>
          </a:p>
        </p:txBody>
      </p:sp>
      <p:sp>
        <p:nvSpPr>
          <p:cNvPr id="139" name="Shape 139"/>
          <p:cNvSpPr txBox="1">
            <a:spLocks noGrp="1"/>
          </p:cNvSpPr>
          <p:nvPr>
            <p:ph type="sldNum" idx="12"/>
          </p:nvPr>
        </p:nvSpPr>
        <p:spPr>
          <a:xfrm>
            <a:off x="3978275" y="8842375"/>
            <a:ext cx="3043237" cy="466725"/>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t>8</a:t>
            </a:fld>
            <a:endParaRPr lang="en-US" sz="1200" b="0" i="0" u="none" strike="noStrike" cap="none" baseline="0">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Shape 173"/>
          <p:cNvSpPr>
            <a:spLocks noGrp="1" noRot="1" noChangeAspect="1"/>
          </p:cNvSpPr>
          <p:nvPr>
            <p:ph type="sldImg" idx="2"/>
          </p:nvPr>
        </p:nvSpPr>
        <p:spPr>
          <a:xfrm>
            <a:off x="1417638" y="1163638"/>
            <a:ext cx="4187825" cy="3141662"/>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74" name="Shape 174"/>
          <p:cNvSpPr txBox="1">
            <a:spLocks noGrp="1"/>
          </p:cNvSpPr>
          <p:nvPr>
            <p:ph type="body" idx="1"/>
          </p:nvPr>
        </p:nvSpPr>
        <p:spPr>
          <a:xfrm>
            <a:off x="701675" y="4479925"/>
            <a:ext cx="5619750" cy="3665537"/>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lang="en-US" sz="1200" b="0" i="0" u="none" strike="noStrike" cap="none" baseline="0" dirty="0">
              <a:solidFill>
                <a:schemeClr val="dk1"/>
              </a:solidFill>
              <a:latin typeface="Calibri"/>
              <a:ea typeface="Calibri"/>
              <a:cs typeface="Calibri"/>
              <a:sym typeface="Calibri"/>
            </a:endParaRPr>
          </a:p>
        </p:txBody>
      </p:sp>
      <p:sp>
        <p:nvSpPr>
          <p:cNvPr id="175" name="Shape 175"/>
          <p:cNvSpPr txBox="1">
            <a:spLocks noGrp="1"/>
          </p:cNvSpPr>
          <p:nvPr>
            <p:ph type="sldNum" idx="12"/>
          </p:nvPr>
        </p:nvSpPr>
        <p:spPr>
          <a:xfrm>
            <a:off x="3978275" y="8842375"/>
            <a:ext cx="3043237" cy="466725"/>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t>9</a:t>
            </a:fld>
            <a:endParaRPr lang="en-US" sz="1200" b="0" i="0" u="none" strike="noStrike" cap="none" baseline="0">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4"/>
        <p:cNvGrpSpPr/>
        <p:nvPr/>
      </p:nvGrpSpPr>
      <p:grpSpPr>
        <a:xfrm>
          <a:off x="0" y="0"/>
          <a:ext cx="0" cy="0"/>
          <a:chOff x="0" y="0"/>
          <a:chExt cx="0" cy="0"/>
        </a:xfrm>
      </p:grpSpPr>
      <p:sp>
        <p:nvSpPr>
          <p:cNvPr id="15" name="Shape 15"/>
          <p:cNvSpPr txBox="1">
            <a:spLocks noGrp="1"/>
          </p:cNvSpPr>
          <p:nvPr>
            <p:ph type="ctrTitle"/>
          </p:nvPr>
        </p:nvSpPr>
        <p:spPr>
          <a:xfrm>
            <a:off x="685800" y="2130425"/>
            <a:ext cx="7772400" cy="1470024"/>
          </a:xfrm>
          <a:prstGeom prst="rect">
            <a:avLst/>
          </a:prstGeom>
          <a:noFill/>
          <a:ln>
            <a:noFill/>
          </a:ln>
        </p:spPr>
        <p:txBody>
          <a:bodyPr lIns="91425" tIns="91425" rIns="91425" bIns="91425" anchor="ctr" anchorCtr="0"/>
          <a:lstStyle>
            <a:lvl1pPr marL="0" marR="0" indent="0" algn="ctr" rtl="0">
              <a:spcBef>
                <a:spcPts val="0"/>
              </a:spcBef>
              <a:buClr>
                <a:schemeClr val="dk1"/>
              </a:buClr>
              <a:buFont typeface="Calibri"/>
              <a:buNone/>
              <a:defRPr sz="4400" b="0" i="0" u="none" strike="noStrike" cap="none" baseline="0">
                <a:solidFill>
                  <a:schemeClr val="dk1"/>
                </a:solidFill>
                <a:latin typeface="Calibri"/>
                <a:ea typeface="Calibri"/>
                <a:cs typeface="Calibri"/>
                <a:sym typeface="Calibri"/>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16" name="Shape 16"/>
          <p:cNvSpPr txBox="1">
            <a:spLocks noGrp="1"/>
          </p:cNvSpPr>
          <p:nvPr>
            <p:ph type="subTitle" idx="1"/>
          </p:nvPr>
        </p:nvSpPr>
        <p:spPr>
          <a:xfrm>
            <a:off x="1371600" y="3886200"/>
            <a:ext cx="6400799" cy="1752600"/>
          </a:xfrm>
          <a:prstGeom prst="rect">
            <a:avLst/>
          </a:prstGeom>
          <a:noFill/>
          <a:ln>
            <a:noFill/>
          </a:ln>
        </p:spPr>
        <p:txBody>
          <a:bodyPr lIns="91425" tIns="91425" rIns="91425" bIns="91425" anchor="t" anchorCtr="0"/>
          <a:lstStyle>
            <a:lvl1pPr marL="0" marR="0" indent="0" algn="ctr" rtl="0">
              <a:spcBef>
                <a:spcPts val="640"/>
              </a:spcBef>
              <a:buClr>
                <a:srgbClr val="888888"/>
              </a:buClr>
              <a:buFont typeface="Arial"/>
              <a:buNone/>
              <a:defRPr sz="3200" b="0" i="0" u="none" strike="noStrike" cap="none" baseline="0">
                <a:solidFill>
                  <a:srgbClr val="888888"/>
                </a:solidFill>
                <a:latin typeface="Calibri"/>
                <a:ea typeface="Calibri"/>
                <a:cs typeface="Calibri"/>
                <a:sym typeface="Calibri"/>
              </a:defRPr>
            </a:lvl1pPr>
            <a:lvl2pPr marL="457200" marR="0" indent="0" algn="ctr" rtl="0">
              <a:spcBef>
                <a:spcPts val="560"/>
              </a:spcBef>
              <a:buClr>
                <a:srgbClr val="888888"/>
              </a:buClr>
              <a:buFont typeface="Arial"/>
              <a:buNone/>
              <a:defRPr sz="2800" b="0" i="0" u="none" strike="noStrike" cap="none" baseline="0">
                <a:solidFill>
                  <a:srgbClr val="888888"/>
                </a:solidFill>
                <a:latin typeface="Calibri"/>
                <a:ea typeface="Calibri"/>
                <a:cs typeface="Calibri"/>
                <a:sym typeface="Calibri"/>
              </a:defRPr>
            </a:lvl2pPr>
            <a:lvl3pPr marL="914400" marR="0" indent="0" algn="ctr" rtl="0">
              <a:spcBef>
                <a:spcPts val="480"/>
              </a:spcBef>
              <a:buClr>
                <a:srgbClr val="888888"/>
              </a:buClr>
              <a:buFont typeface="Arial"/>
              <a:buNone/>
              <a:defRPr sz="2400" b="0" i="0" u="none" strike="noStrike" cap="none" baseline="0">
                <a:solidFill>
                  <a:srgbClr val="888888"/>
                </a:solidFill>
                <a:latin typeface="Calibri"/>
                <a:ea typeface="Calibri"/>
                <a:cs typeface="Calibri"/>
                <a:sym typeface="Calibri"/>
              </a:defRPr>
            </a:lvl3pPr>
            <a:lvl4pPr marL="1371600" marR="0" indent="0" algn="ctr" rtl="0">
              <a:spcBef>
                <a:spcPts val="400"/>
              </a:spcBef>
              <a:buClr>
                <a:srgbClr val="888888"/>
              </a:buClr>
              <a:buFont typeface="Arial"/>
              <a:buNone/>
              <a:defRPr sz="2000" b="0" i="0" u="none" strike="noStrike" cap="none" baseline="0">
                <a:solidFill>
                  <a:srgbClr val="888888"/>
                </a:solidFill>
                <a:latin typeface="Calibri"/>
                <a:ea typeface="Calibri"/>
                <a:cs typeface="Calibri"/>
                <a:sym typeface="Calibri"/>
              </a:defRPr>
            </a:lvl4pPr>
            <a:lvl5pPr marL="1828800" marR="0" indent="0" algn="ctr" rtl="0">
              <a:spcBef>
                <a:spcPts val="400"/>
              </a:spcBef>
              <a:buClr>
                <a:srgbClr val="888888"/>
              </a:buClr>
              <a:buFont typeface="Arial"/>
              <a:buNone/>
              <a:defRPr sz="2000" b="0" i="0" u="none" strike="noStrike" cap="none" baseline="0">
                <a:solidFill>
                  <a:srgbClr val="888888"/>
                </a:solidFill>
                <a:latin typeface="Calibri"/>
                <a:ea typeface="Calibri"/>
                <a:cs typeface="Calibri"/>
                <a:sym typeface="Calibri"/>
              </a:defRPr>
            </a:lvl5pPr>
            <a:lvl6pPr marL="2286000" marR="0" indent="0" algn="ctr" rtl="0">
              <a:spcBef>
                <a:spcPts val="400"/>
              </a:spcBef>
              <a:buClr>
                <a:srgbClr val="888888"/>
              </a:buClr>
              <a:buFont typeface="Arial"/>
              <a:buNone/>
              <a:defRPr sz="2000" b="0" i="0" u="none" strike="noStrike" cap="none" baseline="0">
                <a:solidFill>
                  <a:srgbClr val="888888"/>
                </a:solidFill>
                <a:latin typeface="Calibri"/>
                <a:ea typeface="Calibri"/>
                <a:cs typeface="Calibri"/>
                <a:sym typeface="Calibri"/>
              </a:defRPr>
            </a:lvl6pPr>
            <a:lvl7pPr marL="2743200" marR="0" indent="0" algn="ctr" rtl="0">
              <a:spcBef>
                <a:spcPts val="400"/>
              </a:spcBef>
              <a:buClr>
                <a:srgbClr val="888888"/>
              </a:buClr>
              <a:buFont typeface="Arial"/>
              <a:buNone/>
              <a:defRPr sz="2000" b="0" i="0" u="none" strike="noStrike" cap="none" baseline="0">
                <a:solidFill>
                  <a:srgbClr val="888888"/>
                </a:solidFill>
                <a:latin typeface="Calibri"/>
                <a:ea typeface="Calibri"/>
                <a:cs typeface="Calibri"/>
                <a:sym typeface="Calibri"/>
              </a:defRPr>
            </a:lvl7pPr>
            <a:lvl8pPr marL="3200400" marR="0" indent="0" algn="ctr" rtl="0">
              <a:spcBef>
                <a:spcPts val="400"/>
              </a:spcBef>
              <a:buClr>
                <a:srgbClr val="888888"/>
              </a:buClr>
              <a:buFont typeface="Arial"/>
              <a:buNone/>
              <a:defRPr sz="2000" b="0" i="0" u="none" strike="noStrike" cap="none" baseline="0">
                <a:solidFill>
                  <a:srgbClr val="888888"/>
                </a:solidFill>
                <a:latin typeface="Calibri"/>
                <a:ea typeface="Calibri"/>
                <a:cs typeface="Calibri"/>
                <a:sym typeface="Calibri"/>
              </a:defRPr>
            </a:lvl8pPr>
            <a:lvl9pPr marL="3657600" marR="0" indent="0" algn="ctr" rtl="0">
              <a:spcBef>
                <a:spcPts val="400"/>
              </a:spcBef>
              <a:buClr>
                <a:srgbClr val="888888"/>
              </a:buClr>
              <a:buFont typeface="Arial"/>
              <a:buNone/>
              <a:defRPr sz="2000" b="0" i="0" u="none" strike="noStrike" cap="none" baseline="0">
                <a:solidFill>
                  <a:srgbClr val="888888"/>
                </a:solidFill>
                <a:latin typeface="Calibri"/>
                <a:ea typeface="Calibri"/>
                <a:cs typeface="Calibri"/>
                <a:sym typeface="Calibri"/>
              </a:defRPr>
            </a:lvl9pPr>
          </a:lstStyle>
          <a:p>
            <a:endParaRPr/>
          </a:p>
        </p:txBody>
      </p:sp>
      <p:sp>
        <p:nvSpPr>
          <p:cNvPr id="17" name="Shape 17"/>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18" name="Shape 18"/>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19" name="Shape 19"/>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baseline="0">
                <a:solidFill>
                  <a:srgbClr val="888888"/>
                </a:solidFill>
                <a:latin typeface="Calibri"/>
                <a:ea typeface="Calibri"/>
                <a:cs typeface="Calibri"/>
                <a:sym typeface="Calibri"/>
              </a:rPr>
              <a:t>‹#›</a:t>
            </a:fld>
            <a:endParaRPr lang="en-US" sz="1200" b="0" i="0" u="none" strike="noStrike" cap="none" baseline="0">
              <a:solidFill>
                <a:srgbClr val="888888"/>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ctr" rtl="0">
              <a:spcBef>
                <a:spcPts val="0"/>
              </a:spcBef>
              <a:buClr>
                <a:schemeClr val="dk1"/>
              </a:buClr>
              <a:buFont typeface="Calibri"/>
              <a:buNone/>
              <a:defRPr sz="4400">
                <a:solidFill>
                  <a:schemeClr val="dk1"/>
                </a:solidFill>
                <a:latin typeface="Calibri"/>
                <a:ea typeface="Calibri"/>
                <a:cs typeface="Calibri"/>
                <a:sym typeface="Calibri"/>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2" name="Shape 22"/>
          <p:cNvSpPr txBox="1">
            <a:spLocks noGrp="1"/>
          </p:cNvSpPr>
          <p:nvPr>
            <p:ph type="body" idx="1"/>
          </p:nvPr>
        </p:nvSpPr>
        <p:spPr>
          <a:xfrm>
            <a:off x="457200" y="1600200"/>
            <a:ext cx="4038599" cy="4525963"/>
          </a:xfrm>
          <a:prstGeom prst="rect">
            <a:avLst/>
          </a:prstGeom>
          <a:noFill/>
          <a:ln>
            <a:noFill/>
          </a:ln>
        </p:spPr>
        <p:txBody>
          <a:bodyPr lIns="91425" tIns="91425" rIns="91425" bIns="91425" anchor="t" anchorCtr="0"/>
          <a:lstStyle>
            <a:lvl1pPr rtl="0">
              <a:spcBef>
                <a:spcPts val="0"/>
              </a:spcBef>
              <a:defRPr sz="2800"/>
            </a:lvl1pPr>
            <a:lvl2pPr rtl="0">
              <a:spcBef>
                <a:spcPts val="0"/>
              </a:spcBef>
              <a:defRPr sz="2400"/>
            </a:lvl2pPr>
            <a:lvl3pPr rtl="0">
              <a:spcBef>
                <a:spcPts val="0"/>
              </a:spcBef>
              <a:defRPr sz="2000"/>
            </a:lvl3pPr>
            <a:lvl4pPr rtl="0">
              <a:spcBef>
                <a:spcPts val="0"/>
              </a:spcBef>
              <a:defRPr sz="1800"/>
            </a:lvl4pPr>
            <a:lvl5pPr rtl="0">
              <a:spcBef>
                <a:spcPts val="0"/>
              </a:spcBef>
              <a:defRPr sz="1800"/>
            </a:lvl5pPr>
            <a:lvl6pPr rtl="0">
              <a:spcBef>
                <a:spcPts val="0"/>
              </a:spcBef>
              <a:defRPr sz="1800"/>
            </a:lvl6pPr>
            <a:lvl7pPr rtl="0">
              <a:spcBef>
                <a:spcPts val="0"/>
              </a:spcBef>
              <a:defRPr sz="1800"/>
            </a:lvl7pPr>
            <a:lvl8pPr rtl="0">
              <a:spcBef>
                <a:spcPts val="0"/>
              </a:spcBef>
              <a:defRPr sz="1800"/>
            </a:lvl8pPr>
            <a:lvl9pPr rtl="0">
              <a:spcBef>
                <a:spcPts val="0"/>
              </a:spcBef>
              <a:defRPr sz="1800"/>
            </a:lvl9pPr>
          </a:lstStyle>
          <a:p>
            <a:endParaRPr/>
          </a:p>
        </p:txBody>
      </p:sp>
      <p:sp>
        <p:nvSpPr>
          <p:cNvPr id="23" name="Shape 23"/>
          <p:cNvSpPr txBox="1">
            <a:spLocks noGrp="1"/>
          </p:cNvSpPr>
          <p:nvPr>
            <p:ph type="body" idx="2"/>
          </p:nvPr>
        </p:nvSpPr>
        <p:spPr>
          <a:xfrm>
            <a:off x="4648200" y="1600200"/>
            <a:ext cx="4038599" cy="4525963"/>
          </a:xfrm>
          <a:prstGeom prst="rect">
            <a:avLst/>
          </a:prstGeom>
          <a:noFill/>
          <a:ln>
            <a:noFill/>
          </a:ln>
        </p:spPr>
        <p:txBody>
          <a:bodyPr lIns="91425" tIns="91425" rIns="91425" bIns="91425" anchor="t" anchorCtr="0"/>
          <a:lstStyle>
            <a:lvl1pPr rtl="0">
              <a:spcBef>
                <a:spcPts val="0"/>
              </a:spcBef>
              <a:defRPr sz="2800"/>
            </a:lvl1pPr>
            <a:lvl2pPr rtl="0">
              <a:spcBef>
                <a:spcPts val="0"/>
              </a:spcBef>
              <a:defRPr sz="2400"/>
            </a:lvl2pPr>
            <a:lvl3pPr rtl="0">
              <a:spcBef>
                <a:spcPts val="0"/>
              </a:spcBef>
              <a:defRPr sz="2000"/>
            </a:lvl3pPr>
            <a:lvl4pPr rtl="0">
              <a:spcBef>
                <a:spcPts val="0"/>
              </a:spcBef>
              <a:defRPr sz="1800"/>
            </a:lvl4pPr>
            <a:lvl5pPr rtl="0">
              <a:spcBef>
                <a:spcPts val="0"/>
              </a:spcBef>
              <a:defRPr sz="1800"/>
            </a:lvl5pPr>
            <a:lvl6pPr rtl="0">
              <a:spcBef>
                <a:spcPts val="0"/>
              </a:spcBef>
              <a:defRPr sz="1800"/>
            </a:lvl6pPr>
            <a:lvl7pPr rtl="0">
              <a:spcBef>
                <a:spcPts val="0"/>
              </a:spcBef>
              <a:defRPr sz="1800"/>
            </a:lvl7pPr>
            <a:lvl8pPr rtl="0">
              <a:spcBef>
                <a:spcPts val="0"/>
              </a:spcBef>
              <a:defRPr sz="1800"/>
            </a:lvl8pPr>
            <a:lvl9pPr rtl="0">
              <a:spcBef>
                <a:spcPts val="0"/>
              </a:spcBef>
              <a:defRPr sz="1800"/>
            </a:lvl9pPr>
          </a:lstStyle>
          <a:p>
            <a:endParaRPr/>
          </a:p>
        </p:txBody>
      </p:sp>
      <p:sp>
        <p:nvSpPr>
          <p:cNvPr id="24" name="Shape 24"/>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25" name="Shape 25"/>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26" name="Shape 26"/>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baseline="0">
                <a:solidFill>
                  <a:srgbClr val="888888"/>
                </a:solidFill>
                <a:latin typeface="Calibri"/>
                <a:ea typeface="Calibri"/>
                <a:cs typeface="Calibri"/>
                <a:sym typeface="Calibri"/>
              </a:rPr>
              <a:t>‹#›</a:t>
            </a:fld>
            <a:endParaRPr lang="en-US" sz="1200" b="0" i="0" u="none" strike="noStrike" cap="none" baseline="0">
              <a:solidFill>
                <a:srgbClr val="888888"/>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43"/>
        <p:cNvGrpSpPr/>
        <p:nvPr/>
      </p:nvGrpSpPr>
      <p:grpSpPr>
        <a:xfrm>
          <a:off x="0" y="0"/>
          <a:ext cx="0" cy="0"/>
          <a:chOff x="0" y="0"/>
          <a:chExt cx="0" cy="0"/>
        </a:xfrm>
      </p:grpSpPr>
      <p:sp>
        <p:nvSpPr>
          <p:cNvPr id="44" name="Shape 44"/>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ctr" rtl="0">
              <a:spcBef>
                <a:spcPts val="0"/>
              </a:spcBef>
              <a:buClr>
                <a:schemeClr val="dk1"/>
              </a:buClr>
              <a:buFont typeface="Calibri"/>
              <a:buNone/>
              <a:defRPr sz="4400">
                <a:solidFill>
                  <a:schemeClr val="dk1"/>
                </a:solidFill>
                <a:latin typeface="Calibri"/>
                <a:ea typeface="Calibri"/>
                <a:cs typeface="Calibri"/>
                <a:sym typeface="Calibri"/>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5" name="Shape 45"/>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indent="-139700" algn="l" rtl="0">
              <a:spcBef>
                <a:spcPts val="640"/>
              </a:spcBef>
              <a:buClr>
                <a:schemeClr val="dk1"/>
              </a:buClr>
              <a:buFont typeface="Arial"/>
              <a:buChar char="•"/>
              <a:defRPr sz="3200">
                <a:solidFill>
                  <a:schemeClr val="dk1"/>
                </a:solidFill>
                <a:latin typeface="Calibri"/>
                <a:ea typeface="Calibri"/>
                <a:cs typeface="Calibri"/>
                <a:sym typeface="Calibri"/>
              </a:defRPr>
            </a:lvl1pPr>
            <a:lvl2pPr marL="742950" indent="-107950" algn="l" rtl="0">
              <a:spcBef>
                <a:spcPts val="560"/>
              </a:spcBef>
              <a:buClr>
                <a:schemeClr val="dk1"/>
              </a:buClr>
              <a:buFont typeface="Arial"/>
              <a:buChar char="–"/>
              <a:defRPr sz="2800">
                <a:solidFill>
                  <a:schemeClr val="dk1"/>
                </a:solidFill>
                <a:latin typeface="Calibri"/>
                <a:ea typeface="Calibri"/>
                <a:cs typeface="Calibri"/>
                <a:sym typeface="Calibri"/>
              </a:defRPr>
            </a:lvl2pPr>
            <a:lvl3pPr marL="1143000" indent="-76200" algn="l" rtl="0">
              <a:spcBef>
                <a:spcPts val="480"/>
              </a:spcBef>
              <a:buClr>
                <a:schemeClr val="dk1"/>
              </a:buClr>
              <a:buFont typeface="Arial"/>
              <a:buChar char="•"/>
              <a:defRPr sz="2400">
                <a:solidFill>
                  <a:schemeClr val="dk1"/>
                </a:solidFill>
                <a:latin typeface="Calibri"/>
                <a:ea typeface="Calibri"/>
                <a:cs typeface="Calibri"/>
                <a:sym typeface="Calibri"/>
              </a:defRPr>
            </a:lvl3pPr>
            <a:lvl4pPr marL="1600200" indent="-101600" algn="l" rtl="0">
              <a:spcBef>
                <a:spcPts val="400"/>
              </a:spcBef>
              <a:buClr>
                <a:schemeClr val="dk1"/>
              </a:buClr>
              <a:buFont typeface="Arial"/>
              <a:buChar char="–"/>
              <a:defRPr sz="2000">
                <a:solidFill>
                  <a:schemeClr val="dk1"/>
                </a:solidFill>
                <a:latin typeface="Calibri"/>
                <a:ea typeface="Calibri"/>
                <a:cs typeface="Calibri"/>
                <a:sym typeface="Calibri"/>
              </a:defRPr>
            </a:lvl4pPr>
            <a:lvl5pPr marL="2057400" indent="-101600" algn="l" rtl="0">
              <a:spcBef>
                <a:spcPts val="400"/>
              </a:spcBef>
              <a:buClr>
                <a:schemeClr val="dk1"/>
              </a:buClr>
              <a:buFont typeface="Arial"/>
              <a:buChar char="»"/>
              <a:defRPr sz="2000">
                <a:solidFill>
                  <a:schemeClr val="dk1"/>
                </a:solidFill>
                <a:latin typeface="Calibri"/>
                <a:ea typeface="Calibri"/>
                <a:cs typeface="Calibri"/>
                <a:sym typeface="Calibri"/>
              </a:defRPr>
            </a:lvl5pPr>
            <a:lvl6pPr marL="2514600" indent="-101600" algn="l" rtl="0">
              <a:spcBef>
                <a:spcPts val="400"/>
              </a:spcBef>
              <a:buClr>
                <a:schemeClr val="dk1"/>
              </a:buClr>
              <a:buFont typeface="Arial"/>
              <a:buChar char="•"/>
              <a:defRPr sz="2000">
                <a:solidFill>
                  <a:schemeClr val="dk1"/>
                </a:solidFill>
                <a:latin typeface="Calibri"/>
                <a:ea typeface="Calibri"/>
                <a:cs typeface="Calibri"/>
                <a:sym typeface="Calibri"/>
              </a:defRPr>
            </a:lvl6pPr>
            <a:lvl7pPr marL="2971800" indent="-101600" algn="l" rtl="0">
              <a:spcBef>
                <a:spcPts val="400"/>
              </a:spcBef>
              <a:buClr>
                <a:schemeClr val="dk1"/>
              </a:buClr>
              <a:buFont typeface="Arial"/>
              <a:buChar char="•"/>
              <a:defRPr sz="2000">
                <a:solidFill>
                  <a:schemeClr val="dk1"/>
                </a:solidFill>
                <a:latin typeface="Calibri"/>
                <a:ea typeface="Calibri"/>
                <a:cs typeface="Calibri"/>
                <a:sym typeface="Calibri"/>
              </a:defRPr>
            </a:lvl7pPr>
            <a:lvl8pPr marL="3429000" indent="-101600" algn="l" rtl="0">
              <a:spcBef>
                <a:spcPts val="400"/>
              </a:spcBef>
              <a:buClr>
                <a:schemeClr val="dk1"/>
              </a:buClr>
              <a:buFont typeface="Arial"/>
              <a:buChar char="•"/>
              <a:defRPr sz="2000">
                <a:solidFill>
                  <a:schemeClr val="dk1"/>
                </a:solidFill>
                <a:latin typeface="Calibri"/>
                <a:ea typeface="Calibri"/>
                <a:cs typeface="Calibri"/>
                <a:sym typeface="Calibri"/>
              </a:defRPr>
            </a:lvl8pPr>
            <a:lvl9pPr marL="3886200" indent="-101600" algn="l" rtl="0">
              <a:spcBef>
                <a:spcPts val="400"/>
              </a:spcBef>
              <a:buClr>
                <a:schemeClr val="dk1"/>
              </a:buClr>
              <a:buFont typeface="Arial"/>
              <a:buChar char="•"/>
              <a:defRPr sz="2000">
                <a:solidFill>
                  <a:schemeClr val="dk1"/>
                </a:solidFill>
                <a:latin typeface="Calibri"/>
                <a:ea typeface="Calibri"/>
                <a:cs typeface="Calibri"/>
                <a:sym typeface="Calibri"/>
              </a:defRPr>
            </a:lvl9pPr>
          </a:lstStyle>
          <a:p>
            <a:endParaRPr/>
          </a:p>
        </p:txBody>
      </p:sp>
      <p:sp>
        <p:nvSpPr>
          <p:cNvPr id="46" name="Shape 46"/>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47" name="Shape 47"/>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48" name="Shape 48"/>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baseline="0">
                <a:solidFill>
                  <a:srgbClr val="888888"/>
                </a:solidFill>
                <a:latin typeface="Calibri"/>
                <a:ea typeface="Calibri"/>
                <a:cs typeface="Calibri"/>
                <a:sym typeface="Calibri"/>
              </a:rPr>
              <a:t>‹#›</a:t>
            </a:fld>
            <a:endParaRPr lang="en-US" sz="1200" b="0" i="0" u="none" strike="noStrike" cap="none" baseline="0">
              <a:solidFill>
                <a:srgbClr val="888888"/>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49"/>
        <p:cNvGrpSpPr/>
        <p:nvPr/>
      </p:nvGrpSpPr>
      <p:grpSpPr>
        <a:xfrm>
          <a:off x="0" y="0"/>
          <a:ext cx="0" cy="0"/>
          <a:chOff x="0" y="0"/>
          <a:chExt cx="0" cy="0"/>
        </a:xfrm>
      </p:grpSpPr>
      <p:sp>
        <p:nvSpPr>
          <p:cNvPr id="50" name="Shape 50"/>
          <p:cNvSpPr txBox="1">
            <a:spLocks noGrp="1"/>
          </p:cNvSpPr>
          <p:nvPr>
            <p:ph type="title"/>
          </p:nvPr>
        </p:nvSpPr>
        <p:spPr>
          <a:xfrm>
            <a:off x="722312" y="4406900"/>
            <a:ext cx="7772400" cy="1362075"/>
          </a:xfrm>
          <a:prstGeom prst="rect">
            <a:avLst/>
          </a:prstGeom>
          <a:noFill/>
          <a:ln>
            <a:noFill/>
          </a:ln>
        </p:spPr>
        <p:txBody>
          <a:bodyPr lIns="91425" tIns="91425" rIns="91425" bIns="91425" anchor="t" anchorCtr="0"/>
          <a:lstStyle>
            <a:lvl1pPr algn="l" rtl="0">
              <a:spcBef>
                <a:spcPts val="0"/>
              </a:spcBef>
              <a:defRPr sz="4000" b="1" cap="none"/>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1" name="Shape 51"/>
          <p:cNvSpPr txBox="1">
            <a:spLocks noGrp="1"/>
          </p:cNvSpPr>
          <p:nvPr>
            <p:ph type="body" idx="1"/>
          </p:nvPr>
        </p:nvSpPr>
        <p:spPr>
          <a:xfrm>
            <a:off x="722312" y="2906713"/>
            <a:ext cx="7772400" cy="1500187"/>
          </a:xfrm>
          <a:prstGeom prst="rect">
            <a:avLst/>
          </a:prstGeom>
          <a:noFill/>
          <a:ln>
            <a:noFill/>
          </a:ln>
        </p:spPr>
        <p:txBody>
          <a:bodyPr lIns="91425" tIns="91425" rIns="91425" bIns="91425" anchor="b" anchorCtr="0"/>
          <a:lstStyle>
            <a:lvl1pPr marL="0" indent="0" rtl="0">
              <a:spcBef>
                <a:spcPts val="0"/>
              </a:spcBef>
              <a:buClr>
                <a:srgbClr val="888888"/>
              </a:buClr>
              <a:buFont typeface="Calibri"/>
              <a:buNone/>
              <a:defRPr sz="2000">
                <a:solidFill>
                  <a:srgbClr val="888888"/>
                </a:solidFill>
              </a:defRPr>
            </a:lvl1pPr>
            <a:lvl2pPr marL="457200" indent="0" rtl="0">
              <a:spcBef>
                <a:spcPts val="0"/>
              </a:spcBef>
              <a:buClr>
                <a:srgbClr val="888888"/>
              </a:buClr>
              <a:buFont typeface="Calibri"/>
              <a:buNone/>
              <a:defRPr sz="1800">
                <a:solidFill>
                  <a:srgbClr val="888888"/>
                </a:solidFill>
              </a:defRPr>
            </a:lvl2pPr>
            <a:lvl3pPr marL="914400" indent="0" rtl="0">
              <a:spcBef>
                <a:spcPts val="0"/>
              </a:spcBef>
              <a:buClr>
                <a:srgbClr val="888888"/>
              </a:buClr>
              <a:buFont typeface="Calibri"/>
              <a:buNone/>
              <a:defRPr sz="1600">
                <a:solidFill>
                  <a:srgbClr val="888888"/>
                </a:solidFill>
              </a:defRPr>
            </a:lvl3pPr>
            <a:lvl4pPr marL="1371600" indent="0" rtl="0">
              <a:spcBef>
                <a:spcPts val="0"/>
              </a:spcBef>
              <a:buClr>
                <a:srgbClr val="888888"/>
              </a:buClr>
              <a:buFont typeface="Calibri"/>
              <a:buNone/>
              <a:defRPr sz="1400">
                <a:solidFill>
                  <a:srgbClr val="888888"/>
                </a:solidFill>
              </a:defRPr>
            </a:lvl4pPr>
            <a:lvl5pPr marL="1828800" indent="0" rtl="0">
              <a:spcBef>
                <a:spcPts val="0"/>
              </a:spcBef>
              <a:buClr>
                <a:srgbClr val="888888"/>
              </a:buClr>
              <a:buFont typeface="Calibri"/>
              <a:buNone/>
              <a:defRPr sz="1400">
                <a:solidFill>
                  <a:srgbClr val="888888"/>
                </a:solidFill>
              </a:defRPr>
            </a:lvl5pPr>
            <a:lvl6pPr marL="2286000" indent="0" rtl="0">
              <a:spcBef>
                <a:spcPts val="0"/>
              </a:spcBef>
              <a:buClr>
                <a:srgbClr val="888888"/>
              </a:buClr>
              <a:buFont typeface="Calibri"/>
              <a:buNone/>
              <a:defRPr sz="1400">
                <a:solidFill>
                  <a:srgbClr val="888888"/>
                </a:solidFill>
              </a:defRPr>
            </a:lvl6pPr>
            <a:lvl7pPr marL="2743200" indent="0" rtl="0">
              <a:spcBef>
                <a:spcPts val="0"/>
              </a:spcBef>
              <a:buClr>
                <a:srgbClr val="888888"/>
              </a:buClr>
              <a:buFont typeface="Calibri"/>
              <a:buNone/>
              <a:defRPr sz="1400">
                <a:solidFill>
                  <a:srgbClr val="888888"/>
                </a:solidFill>
              </a:defRPr>
            </a:lvl7pPr>
            <a:lvl8pPr marL="3200400" indent="0" rtl="0">
              <a:spcBef>
                <a:spcPts val="0"/>
              </a:spcBef>
              <a:buClr>
                <a:srgbClr val="888888"/>
              </a:buClr>
              <a:buFont typeface="Calibri"/>
              <a:buNone/>
              <a:defRPr sz="1400">
                <a:solidFill>
                  <a:srgbClr val="888888"/>
                </a:solidFill>
              </a:defRPr>
            </a:lvl8pPr>
            <a:lvl9pPr marL="3657600" indent="0" rtl="0">
              <a:spcBef>
                <a:spcPts val="0"/>
              </a:spcBef>
              <a:buClr>
                <a:srgbClr val="888888"/>
              </a:buClr>
              <a:buFont typeface="Calibri"/>
              <a:buNone/>
              <a:defRPr sz="1400">
                <a:solidFill>
                  <a:srgbClr val="888888"/>
                </a:solidFill>
              </a:defRPr>
            </a:lvl9pPr>
          </a:lstStyle>
          <a:p>
            <a:endParaRPr/>
          </a:p>
        </p:txBody>
      </p:sp>
      <p:sp>
        <p:nvSpPr>
          <p:cNvPr id="52" name="Shape 52"/>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53" name="Shape 53"/>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54" name="Shape 54"/>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baseline="0">
                <a:solidFill>
                  <a:srgbClr val="888888"/>
                </a:solidFill>
                <a:latin typeface="Calibri"/>
                <a:ea typeface="Calibri"/>
                <a:cs typeface="Calibri"/>
                <a:sym typeface="Calibri"/>
              </a:rPr>
              <a:t>‹#›</a:t>
            </a:fld>
            <a:endParaRPr lang="en-US" sz="1200" b="0" i="0" u="none" strike="noStrike" cap="none" baseline="0">
              <a:solidFill>
                <a:srgbClr val="888888"/>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55"/>
        <p:cNvGrpSpPr/>
        <p:nvPr/>
      </p:nvGrpSpPr>
      <p:grpSpPr>
        <a:xfrm>
          <a:off x="0" y="0"/>
          <a:ext cx="0" cy="0"/>
          <a:chOff x="0" y="0"/>
          <a:chExt cx="0" cy="0"/>
        </a:xfrm>
      </p:grpSpPr>
      <p:sp>
        <p:nvSpPr>
          <p:cNvPr id="56" name="Shape 56"/>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ctr" rtl="0">
              <a:spcBef>
                <a:spcPts val="0"/>
              </a:spcBef>
              <a:buClr>
                <a:schemeClr val="dk1"/>
              </a:buClr>
              <a:buFont typeface="Calibri"/>
              <a:buNone/>
              <a:defRPr sz="4400">
                <a:solidFill>
                  <a:schemeClr val="dk1"/>
                </a:solidFill>
                <a:latin typeface="Calibri"/>
                <a:ea typeface="Calibri"/>
                <a:cs typeface="Calibri"/>
                <a:sym typeface="Calibri"/>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7" name="Shape 57"/>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58" name="Shape 58"/>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59" name="Shape 59"/>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baseline="0">
                <a:solidFill>
                  <a:srgbClr val="888888"/>
                </a:solidFill>
                <a:latin typeface="Calibri"/>
                <a:ea typeface="Calibri"/>
                <a:cs typeface="Calibri"/>
                <a:sym typeface="Calibri"/>
              </a:rPr>
              <a:t>‹#›</a:t>
            </a:fld>
            <a:endParaRPr lang="en-US" sz="1200" b="0" i="0" u="none" strike="noStrike" cap="none" baseline="0">
              <a:solidFill>
                <a:srgbClr val="888888"/>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60"/>
        <p:cNvGrpSpPr/>
        <p:nvPr/>
      </p:nvGrpSpPr>
      <p:grpSpPr>
        <a:xfrm>
          <a:off x="0" y="0"/>
          <a:ext cx="0" cy="0"/>
          <a:chOff x="0" y="0"/>
          <a:chExt cx="0" cy="0"/>
        </a:xfrm>
      </p:grpSpPr>
      <p:sp>
        <p:nvSpPr>
          <p:cNvPr id="61" name="Shape 61"/>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62" name="Shape 62"/>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63" name="Shape 63"/>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baseline="0">
                <a:solidFill>
                  <a:srgbClr val="888888"/>
                </a:solidFill>
                <a:latin typeface="Calibri"/>
                <a:ea typeface="Calibri"/>
                <a:cs typeface="Calibri"/>
                <a:sym typeface="Calibri"/>
              </a:rPr>
              <a:t>‹#›</a:t>
            </a:fld>
            <a:endParaRPr lang="en-US" sz="1200" b="0" i="0" u="none" strike="noStrike" cap="none" baseline="0">
              <a:solidFill>
                <a:srgbClr val="888888"/>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64"/>
        <p:cNvGrpSpPr/>
        <p:nvPr/>
      </p:nvGrpSpPr>
      <p:grpSpPr>
        <a:xfrm>
          <a:off x="0" y="0"/>
          <a:ext cx="0" cy="0"/>
          <a:chOff x="0" y="0"/>
          <a:chExt cx="0" cy="0"/>
        </a:xfrm>
      </p:grpSpPr>
      <p:sp>
        <p:nvSpPr>
          <p:cNvPr id="65" name="Shape 65"/>
          <p:cNvSpPr txBox="1">
            <a:spLocks noGrp="1"/>
          </p:cNvSpPr>
          <p:nvPr>
            <p:ph type="title"/>
          </p:nvPr>
        </p:nvSpPr>
        <p:spPr>
          <a:xfrm>
            <a:off x="457200" y="273050"/>
            <a:ext cx="3008313" cy="1162049"/>
          </a:xfrm>
          <a:prstGeom prst="rect">
            <a:avLst/>
          </a:prstGeom>
          <a:noFill/>
          <a:ln>
            <a:noFill/>
          </a:ln>
        </p:spPr>
        <p:txBody>
          <a:bodyPr lIns="91425" tIns="91425" rIns="91425" bIns="91425" anchor="b" anchorCtr="0"/>
          <a:lstStyle>
            <a:lvl1pPr algn="l" rtl="0">
              <a:spcBef>
                <a:spcPts val="0"/>
              </a:spcBef>
              <a:defRPr sz="2000" b="1"/>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6" name="Shape 66"/>
          <p:cNvSpPr txBox="1">
            <a:spLocks noGrp="1"/>
          </p:cNvSpPr>
          <p:nvPr>
            <p:ph type="body" idx="1"/>
          </p:nvPr>
        </p:nvSpPr>
        <p:spPr>
          <a:xfrm>
            <a:off x="3575050" y="273050"/>
            <a:ext cx="5111750" cy="5853112"/>
          </a:xfrm>
          <a:prstGeom prst="rect">
            <a:avLst/>
          </a:prstGeom>
          <a:noFill/>
          <a:ln>
            <a:noFill/>
          </a:ln>
        </p:spPr>
        <p:txBody>
          <a:bodyPr lIns="91425" tIns="91425" rIns="91425" bIns="91425" anchor="t" anchorCtr="0"/>
          <a:lstStyle>
            <a:lvl1pPr rtl="0">
              <a:spcBef>
                <a:spcPts val="0"/>
              </a:spcBef>
              <a:defRPr sz="3200"/>
            </a:lvl1pPr>
            <a:lvl2pPr rtl="0">
              <a:spcBef>
                <a:spcPts val="0"/>
              </a:spcBef>
              <a:defRPr sz="2800"/>
            </a:lvl2pPr>
            <a:lvl3pPr rtl="0">
              <a:spcBef>
                <a:spcPts val="0"/>
              </a:spcBef>
              <a:defRPr sz="2400"/>
            </a:lvl3pPr>
            <a:lvl4pPr rtl="0">
              <a:spcBef>
                <a:spcPts val="0"/>
              </a:spcBef>
              <a:defRPr sz="2000"/>
            </a:lvl4pPr>
            <a:lvl5pPr rtl="0">
              <a:spcBef>
                <a:spcPts val="0"/>
              </a:spcBef>
              <a:defRPr sz="2000"/>
            </a:lvl5pPr>
            <a:lvl6pPr rtl="0">
              <a:spcBef>
                <a:spcPts val="0"/>
              </a:spcBef>
              <a:defRPr sz="2000"/>
            </a:lvl6pPr>
            <a:lvl7pPr rtl="0">
              <a:spcBef>
                <a:spcPts val="0"/>
              </a:spcBef>
              <a:defRPr sz="2000"/>
            </a:lvl7pPr>
            <a:lvl8pPr rtl="0">
              <a:spcBef>
                <a:spcPts val="0"/>
              </a:spcBef>
              <a:defRPr sz="2000"/>
            </a:lvl8pPr>
            <a:lvl9pPr rtl="0">
              <a:spcBef>
                <a:spcPts val="0"/>
              </a:spcBef>
              <a:defRPr sz="2000"/>
            </a:lvl9pPr>
          </a:lstStyle>
          <a:p>
            <a:endParaRPr/>
          </a:p>
        </p:txBody>
      </p:sp>
      <p:sp>
        <p:nvSpPr>
          <p:cNvPr id="67" name="Shape 67"/>
          <p:cNvSpPr txBox="1">
            <a:spLocks noGrp="1"/>
          </p:cNvSpPr>
          <p:nvPr>
            <p:ph type="body" idx="2"/>
          </p:nvPr>
        </p:nvSpPr>
        <p:spPr>
          <a:xfrm>
            <a:off x="457200" y="1435100"/>
            <a:ext cx="3008313" cy="4691063"/>
          </a:xfrm>
          <a:prstGeom prst="rect">
            <a:avLst/>
          </a:prstGeom>
          <a:noFill/>
          <a:ln>
            <a:noFill/>
          </a:ln>
        </p:spPr>
        <p:txBody>
          <a:bodyPr lIns="91425" tIns="91425" rIns="91425" bIns="91425" anchor="t" anchorCtr="0"/>
          <a:lstStyle>
            <a:lvl1pPr marL="0" indent="0" rtl="0">
              <a:spcBef>
                <a:spcPts val="0"/>
              </a:spcBef>
              <a:buFont typeface="Calibri"/>
              <a:buNone/>
              <a:defRPr sz="1400"/>
            </a:lvl1pPr>
            <a:lvl2pPr marL="457200" indent="0" rtl="0">
              <a:spcBef>
                <a:spcPts val="0"/>
              </a:spcBef>
              <a:buFont typeface="Calibri"/>
              <a:buNone/>
              <a:defRPr sz="1200"/>
            </a:lvl2pPr>
            <a:lvl3pPr marL="914400" indent="0" rtl="0">
              <a:spcBef>
                <a:spcPts val="0"/>
              </a:spcBef>
              <a:buFont typeface="Calibri"/>
              <a:buNone/>
              <a:defRPr sz="1000"/>
            </a:lvl3pPr>
            <a:lvl4pPr marL="1371600" indent="0" rtl="0">
              <a:spcBef>
                <a:spcPts val="0"/>
              </a:spcBef>
              <a:buFont typeface="Calibri"/>
              <a:buNone/>
              <a:defRPr sz="900"/>
            </a:lvl4pPr>
            <a:lvl5pPr marL="1828800" indent="0" rtl="0">
              <a:spcBef>
                <a:spcPts val="0"/>
              </a:spcBef>
              <a:buFont typeface="Calibri"/>
              <a:buNone/>
              <a:defRPr sz="900"/>
            </a:lvl5pPr>
            <a:lvl6pPr marL="2286000" indent="0" rtl="0">
              <a:spcBef>
                <a:spcPts val="0"/>
              </a:spcBef>
              <a:buFont typeface="Calibri"/>
              <a:buNone/>
              <a:defRPr sz="900"/>
            </a:lvl6pPr>
            <a:lvl7pPr marL="2743200" indent="0" rtl="0">
              <a:spcBef>
                <a:spcPts val="0"/>
              </a:spcBef>
              <a:buFont typeface="Calibri"/>
              <a:buNone/>
              <a:defRPr sz="900"/>
            </a:lvl7pPr>
            <a:lvl8pPr marL="3200400" indent="0" rtl="0">
              <a:spcBef>
                <a:spcPts val="0"/>
              </a:spcBef>
              <a:buFont typeface="Calibri"/>
              <a:buNone/>
              <a:defRPr sz="900"/>
            </a:lvl8pPr>
            <a:lvl9pPr marL="3657600" indent="0" rtl="0">
              <a:spcBef>
                <a:spcPts val="0"/>
              </a:spcBef>
              <a:buFont typeface="Calibri"/>
              <a:buNone/>
              <a:defRPr sz="900"/>
            </a:lvl9pPr>
          </a:lstStyle>
          <a:p>
            <a:endParaRPr/>
          </a:p>
        </p:txBody>
      </p:sp>
      <p:sp>
        <p:nvSpPr>
          <p:cNvPr id="68" name="Shape 68"/>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69" name="Shape 69"/>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70" name="Shape 70"/>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baseline="0">
                <a:solidFill>
                  <a:srgbClr val="888888"/>
                </a:solidFill>
                <a:latin typeface="Calibri"/>
                <a:ea typeface="Calibri"/>
                <a:cs typeface="Calibri"/>
                <a:sym typeface="Calibri"/>
              </a:rPr>
              <a:t>‹#›</a:t>
            </a:fld>
            <a:endParaRPr lang="en-US" sz="1200" b="0" i="0" u="none" strike="noStrike" cap="none" baseline="0">
              <a:solidFill>
                <a:srgbClr val="888888"/>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71"/>
        <p:cNvGrpSpPr/>
        <p:nvPr/>
      </p:nvGrpSpPr>
      <p:grpSpPr>
        <a:xfrm>
          <a:off x="0" y="0"/>
          <a:ext cx="0" cy="0"/>
          <a:chOff x="0" y="0"/>
          <a:chExt cx="0" cy="0"/>
        </a:xfrm>
      </p:grpSpPr>
      <p:sp>
        <p:nvSpPr>
          <p:cNvPr id="72" name="Shape 72"/>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ctr" rtl="0">
              <a:spcBef>
                <a:spcPts val="0"/>
              </a:spcBef>
              <a:buClr>
                <a:schemeClr val="dk1"/>
              </a:buClr>
              <a:buFont typeface="Calibri"/>
              <a:buNone/>
              <a:defRPr sz="4400">
                <a:solidFill>
                  <a:schemeClr val="dk1"/>
                </a:solidFill>
                <a:latin typeface="Calibri"/>
                <a:ea typeface="Calibri"/>
                <a:cs typeface="Calibri"/>
                <a:sym typeface="Calibri"/>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73" name="Shape 73"/>
          <p:cNvSpPr txBox="1">
            <a:spLocks noGrp="1"/>
          </p:cNvSpPr>
          <p:nvPr>
            <p:ph type="body" idx="1"/>
          </p:nvPr>
        </p:nvSpPr>
        <p:spPr>
          <a:xfrm rot="5400000">
            <a:off x="2309018" y="-251618"/>
            <a:ext cx="4525963" cy="8229600"/>
          </a:xfrm>
          <a:prstGeom prst="rect">
            <a:avLst/>
          </a:prstGeom>
          <a:noFill/>
          <a:ln>
            <a:noFill/>
          </a:ln>
        </p:spPr>
        <p:txBody>
          <a:bodyPr lIns="91425" tIns="91425" rIns="91425" bIns="91425" anchor="t" anchorCtr="0"/>
          <a:lstStyle>
            <a:lvl1pPr marL="342900" indent="-139700" algn="l" rtl="0">
              <a:spcBef>
                <a:spcPts val="640"/>
              </a:spcBef>
              <a:buClr>
                <a:schemeClr val="dk1"/>
              </a:buClr>
              <a:buFont typeface="Arial"/>
              <a:buChar char="•"/>
              <a:defRPr sz="3200">
                <a:solidFill>
                  <a:schemeClr val="dk1"/>
                </a:solidFill>
                <a:latin typeface="Calibri"/>
                <a:ea typeface="Calibri"/>
                <a:cs typeface="Calibri"/>
                <a:sym typeface="Calibri"/>
              </a:defRPr>
            </a:lvl1pPr>
            <a:lvl2pPr marL="742950" indent="-107950" algn="l" rtl="0">
              <a:spcBef>
                <a:spcPts val="560"/>
              </a:spcBef>
              <a:buClr>
                <a:schemeClr val="dk1"/>
              </a:buClr>
              <a:buFont typeface="Arial"/>
              <a:buChar char="–"/>
              <a:defRPr sz="2800">
                <a:solidFill>
                  <a:schemeClr val="dk1"/>
                </a:solidFill>
                <a:latin typeface="Calibri"/>
                <a:ea typeface="Calibri"/>
                <a:cs typeface="Calibri"/>
                <a:sym typeface="Calibri"/>
              </a:defRPr>
            </a:lvl2pPr>
            <a:lvl3pPr marL="1143000" indent="-76200" algn="l" rtl="0">
              <a:spcBef>
                <a:spcPts val="480"/>
              </a:spcBef>
              <a:buClr>
                <a:schemeClr val="dk1"/>
              </a:buClr>
              <a:buFont typeface="Arial"/>
              <a:buChar char="•"/>
              <a:defRPr sz="2400">
                <a:solidFill>
                  <a:schemeClr val="dk1"/>
                </a:solidFill>
                <a:latin typeface="Calibri"/>
                <a:ea typeface="Calibri"/>
                <a:cs typeface="Calibri"/>
                <a:sym typeface="Calibri"/>
              </a:defRPr>
            </a:lvl3pPr>
            <a:lvl4pPr marL="1600200" indent="-101600" algn="l" rtl="0">
              <a:spcBef>
                <a:spcPts val="400"/>
              </a:spcBef>
              <a:buClr>
                <a:schemeClr val="dk1"/>
              </a:buClr>
              <a:buFont typeface="Arial"/>
              <a:buChar char="–"/>
              <a:defRPr sz="2000">
                <a:solidFill>
                  <a:schemeClr val="dk1"/>
                </a:solidFill>
                <a:latin typeface="Calibri"/>
                <a:ea typeface="Calibri"/>
                <a:cs typeface="Calibri"/>
                <a:sym typeface="Calibri"/>
              </a:defRPr>
            </a:lvl4pPr>
            <a:lvl5pPr marL="2057400" indent="-101600" algn="l" rtl="0">
              <a:spcBef>
                <a:spcPts val="400"/>
              </a:spcBef>
              <a:buClr>
                <a:schemeClr val="dk1"/>
              </a:buClr>
              <a:buFont typeface="Arial"/>
              <a:buChar char="»"/>
              <a:defRPr sz="2000">
                <a:solidFill>
                  <a:schemeClr val="dk1"/>
                </a:solidFill>
                <a:latin typeface="Calibri"/>
                <a:ea typeface="Calibri"/>
                <a:cs typeface="Calibri"/>
                <a:sym typeface="Calibri"/>
              </a:defRPr>
            </a:lvl5pPr>
            <a:lvl6pPr marL="2514600" indent="-101600" algn="l" rtl="0">
              <a:spcBef>
                <a:spcPts val="400"/>
              </a:spcBef>
              <a:buClr>
                <a:schemeClr val="dk1"/>
              </a:buClr>
              <a:buFont typeface="Arial"/>
              <a:buChar char="•"/>
              <a:defRPr sz="2000">
                <a:solidFill>
                  <a:schemeClr val="dk1"/>
                </a:solidFill>
                <a:latin typeface="Calibri"/>
                <a:ea typeface="Calibri"/>
                <a:cs typeface="Calibri"/>
                <a:sym typeface="Calibri"/>
              </a:defRPr>
            </a:lvl6pPr>
            <a:lvl7pPr marL="2971800" indent="-101600" algn="l" rtl="0">
              <a:spcBef>
                <a:spcPts val="400"/>
              </a:spcBef>
              <a:buClr>
                <a:schemeClr val="dk1"/>
              </a:buClr>
              <a:buFont typeface="Arial"/>
              <a:buChar char="•"/>
              <a:defRPr sz="2000">
                <a:solidFill>
                  <a:schemeClr val="dk1"/>
                </a:solidFill>
                <a:latin typeface="Calibri"/>
                <a:ea typeface="Calibri"/>
                <a:cs typeface="Calibri"/>
                <a:sym typeface="Calibri"/>
              </a:defRPr>
            </a:lvl7pPr>
            <a:lvl8pPr marL="3429000" indent="-101600" algn="l" rtl="0">
              <a:spcBef>
                <a:spcPts val="400"/>
              </a:spcBef>
              <a:buClr>
                <a:schemeClr val="dk1"/>
              </a:buClr>
              <a:buFont typeface="Arial"/>
              <a:buChar char="•"/>
              <a:defRPr sz="2000">
                <a:solidFill>
                  <a:schemeClr val="dk1"/>
                </a:solidFill>
                <a:latin typeface="Calibri"/>
                <a:ea typeface="Calibri"/>
                <a:cs typeface="Calibri"/>
                <a:sym typeface="Calibri"/>
              </a:defRPr>
            </a:lvl8pPr>
            <a:lvl9pPr marL="3886200" indent="-101600" algn="l" rtl="0">
              <a:spcBef>
                <a:spcPts val="400"/>
              </a:spcBef>
              <a:buClr>
                <a:schemeClr val="dk1"/>
              </a:buClr>
              <a:buFont typeface="Arial"/>
              <a:buChar char="•"/>
              <a:defRPr sz="2000">
                <a:solidFill>
                  <a:schemeClr val="dk1"/>
                </a:solidFill>
                <a:latin typeface="Calibri"/>
                <a:ea typeface="Calibri"/>
                <a:cs typeface="Calibri"/>
                <a:sym typeface="Calibri"/>
              </a:defRPr>
            </a:lvl9pPr>
          </a:lstStyle>
          <a:p>
            <a:endParaRPr/>
          </a:p>
        </p:txBody>
      </p:sp>
      <p:sp>
        <p:nvSpPr>
          <p:cNvPr id="74" name="Shape 74"/>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75" name="Shape 75"/>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76" name="Shape 76"/>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baseline="0">
                <a:solidFill>
                  <a:srgbClr val="888888"/>
                </a:solidFill>
                <a:latin typeface="Calibri"/>
                <a:ea typeface="Calibri"/>
                <a:cs typeface="Calibri"/>
                <a:sym typeface="Calibri"/>
              </a:rPr>
              <a:t>‹#›</a:t>
            </a:fld>
            <a:endParaRPr lang="en-US" sz="1200" b="0" i="0" u="none" strike="noStrike" cap="none" baseline="0">
              <a:solidFill>
                <a:srgbClr val="888888"/>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77"/>
        <p:cNvGrpSpPr/>
        <p:nvPr/>
      </p:nvGrpSpPr>
      <p:grpSpPr>
        <a:xfrm>
          <a:off x="0" y="0"/>
          <a:ext cx="0" cy="0"/>
          <a:chOff x="0" y="0"/>
          <a:chExt cx="0" cy="0"/>
        </a:xfrm>
      </p:grpSpPr>
      <p:sp>
        <p:nvSpPr>
          <p:cNvPr id="78" name="Shape 78"/>
          <p:cNvSpPr txBox="1">
            <a:spLocks noGrp="1"/>
          </p:cNvSpPr>
          <p:nvPr>
            <p:ph type="title"/>
          </p:nvPr>
        </p:nvSpPr>
        <p:spPr>
          <a:xfrm rot="5400000">
            <a:off x="4732337" y="2171700"/>
            <a:ext cx="5851525" cy="2057400"/>
          </a:xfrm>
          <a:prstGeom prst="rect">
            <a:avLst/>
          </a:prstGeom>
          <a:noFill/>
          <a:ln>
            <a:noFill/>
          </a:ln>
        </p:spPr>
        <p:txBody>
          <a:bodyPr lIns="91425" tIns="91425" rIns="91425" bIns="91425" anchor="ctr" anchorCtr="0"/>
          <a:lstStyle>
            <a:lvl1pPr algn="ctr" rtl="0">
              <a:spcBef>
                <a:spcPts val="0"/>
              </a:spcBef>
              <a:buClr>
                <a:schemeClr val="dk1"/>
              </a:buClr>
              <a:buFont typeface="Calibri"/>
              <a:buNone/>
              <a:defRPr sz="4400">
                <a:solidFill>
                  <a:schemeClr val="dk1"/>
                </a:solidFill>
                <a:latin typeface="Calibri"/>
                <a:ea typeface="Calibri"/>
                <a:cs typeface="Calibri"/>
                <a:sym typeface="Calibri"/>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79" name="Shape 79"/>
          <p:cNvSpPr txBox="1">
            <a:spLocks noGrp="1"/>
          </p:cNvSpPr>
          <p:nvPr>
            <p:ph type="body" idx="1"/>
          </p:nvPr>
        </p:nvSpPr>
        <p:spPr>
          <a:xfrm rot="5400000">
            <a:off x="541337" y="190500"/>
            <a:ext cx="5851525" cy="6019799"/>
          </a:xfrm>
          <a:prstGeom prst="rect">
            <a:avLst/>
          </a:prstGeom>
          <a:noFill/>
          <a:ln>
            <a:noFill/>
          </a:ln>
        </p:spPr>
        <p:txBody>
          <a:bodyPr lIns="91425" tIns="91425" rIns="91425" bIns="91425" anchor="t" anchorCtr="0"/>
          <a:lstStyle>
            <a:lvl1pPr marL="342900" indent="-139700" algn="l" rtl="0">
              <a:spcBef>
                <a:spcPts val="640"/>
              </a:spcBef>
              <a:buClr>
                <a:schemeClr val="dk1"/>
              </a:buClr>
              <a:buFont typeface="Arial"/>
              <a:buChar char="•"/>
              <a:defRPr sz="3200">
                <a:solidFill>
                  <a:schemeClr val="dk1"/>
                </a:solidFill>
                <a:latin typeface="Calibri"/>
                <a:ea typeface="Calibri"/>
                <a:cs typeface="Calibri"/>
                <a:sym typeface="Calibri"/>
              </a:defRPr>
            </a:lvl1pPr>
            <a:lvl2pPr marL="742950" indent="-107950" algn="l" rtl="0">
              <a:spcBef>
                <a:spcPts val="560"/>
              </a:spcBef>
              <a:buClr>
                <a:schemeClr val="dk1"/>
              </a:buClr>
              <a:buFont typeface="Arial"/>
              <a:buChar char="–"/>
              <a:defRPr sz="2800">
                <a:solidFill>
                  <a:schemeClr val="dk1"/>
                </a:solidFill>
                <a:latin typeface="Calibri"/>
                <a:ea typeface="Calibri"/>
                <a:cs typeface="Calibri"/>
                <a:sym typeface="Calibri"/>
              </a:defRPr>
            </a:lvl2pPr>
            <a:lvl3pPr marL="1143000" indent="-76200" algn="l" rtl="0">
              <a:spcBef>
                <a:spcPts val="480"/>
              </a:spcBef>
              <a:buClr>
                <a:schemeClr val="dk1"/>
              </a:buClr>
              <a:buFont typeface="Arial"/>
              <a:buChar char="•"/>
              <a:defRPr sz="2400">
                <a:solidFill>
                  <a:schemeClr val="dk1"/>
                </a:solidFill>
                <a:latin typeface="Calibri"/>
                <a:ea typeface="Calibri"/>
                <a:cs typeface="Calibri"/>
                <a:sym typeface="Calibri"/>
              </a:defRPr>
            </a:lvl3pPr>
            <a:lvl4pPr marL="1600200" indent="-101600" algn="l" rtl="0">
              <a:spcBef>
                <a:spcPts val="400"/>
              </a:spcBef>
              <a:buClr>
                <a:schemeClr val="dk1"/>
              </a:buClr>
              <a:buFont typeface="Arial"/>
              <a:buChar char="–"/>
              <a:defRPr sz="2000">
                <a:solidFill>
                  <a:schemeClr val="dk1"/>
                </a:solidFill>
                <a:latin typeface="Calibri"/>
                <a:ea typeface="Calibri"/>
                <a:cs typeface="Calibri"/>
                <a:sym typeface="Calibri"/>
              </a:defRPr>
            </a:lvl4pPr>
            <a:lvl5pPr marL="2057400" indent="-101600" algn="l" rtl="0">
              <a:spcBef>
                <a:spcPts val="400"/>
              </a:spcBef>
              <a:buClr>
                <a:schemeClr val="dk1"/>
              </a:buClr>
              <a:buFont typeface="Arial"/>
              <a:buChar char="»"/>
              <a:defRPr sz="2000">
                <a:solidFill>
                  <a:schemeClr val="dk1"/>
                </a:solidFill>
                <a:latin typeface="Calibri"/>
                <a:ea typeface="Calibri"/>
                <a:cs typeface="Calibri"/>
                <a:sym typeface="Calibri"/>
              </a:defRPr>
            </a:lvl5pPr>
            <a:lvl6pPr marL="2514600" indent="-101600" algn="l" rtl="0">
              <a:spcBef>
                <a:spcPts val="400"/>
              </a:spcBef>
              <a:buClr>
                <a:schemeClr val="dk1"/>
              </a:buClr>
              <a:buFont typeface="Arial"/>
              <a:buChar char="•"/>
              <a:defRPr sz="2000">
                <a:solidFill>
                  <a:schemeClr val="dk1"/>
                </a:solidFill>
                <a:latin typeface="Calibri"/>
                <a:ea typeface="Calibri"/>
                <a:cs typeface="Calibri"/>
                <a:sym typeface="Calibri"/>
              </a:defRPr>
            </a:lvl6pPr>
            <a:lvl7pPr marL="2971800" indent="-101600" algn="l" rtl="0">
              <a:spcBef>
                <a:spcPts val="400"/>
              </a:spcBef>
              <a:buClr>
                <a:schemeClr val="dk1"/>
              </a:buClr>
              <a:buFont typeface="Arial"/>
              <a:buChar char="•"/>
              <a:defRPr sz="2000">
                <a:solidFill>
                  <a:schemeClr val="dk1"/>
                </a:solidFill>
                <a:latin typeface="Calibri"/>
                <a:ea typeface="Calibri"/>
                <a:cs typeface="Calibri"/>
                <a:sym typeface="Calibri"/>
              </a:defRPr>
            </a:lvl7pPr>
            <a:lvl8pPr marL="3429000" indent="-101600" algn="l" rtl="0">
              <a:spcBef>
                <a:spcPts val="400"/>
              </a:spcBef>
              <a:buClr>
                <a:schemeClr val="dk1"/>
              </a:buClr>
              <a:buFont typeface="Arial"/>
              <a:buChar char="•"/>
              <a:defRPr sz="2000">
                <a:solidFill>
                  <a:schemeClr val="dk1"/>
                </a:solidFill>
                <a:latin typeface="Calibri"/>
                <a:ea typeface="Calibri"/>
                <a:cs typeface="Calibri"/>
                <a:sym typeface="Calibri"/>
              </a:defRPr>
            </a:lvl8pPr>
            <a:lvl9pPr marL="3886200" indent="-101600" algn="l" rtl="0">
              <a:spcBef>
                <a:spcPts val="400"/>
              </a:spcBef>
              <a:buClr>
                <a:schemeClr val="dk1"/>
              </a:buClr>
              <a:buFont typeface="Arial"/>
              <a:buChar char="•"/>
              <a:defRPr sz="2000">
                <a:solidFill>
                  <a:schemeClr val="dk1"/>
                </a:solidFill>
                <a:latin typeface="Calibri"/>
                <a:ea typeface="Calibri"/>
                <a:cs typeface="Calibri"/>
                <a:sym typeface="Calibri"/>
              </a:defRPr>
            </a:lvl9pPr>
          </a:lstStyle>
          <a:p>
            <a:endParaRPr/>
          </a:p>
        </p:txBody>
      </p:sp>
      <p:sp>
        <p:nvSpPr>
          <p:cNvPr id="80" name="Shape 80"/>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81" name="Shape 81"/>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82" name="Shape 82"/>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baseline="0">
                <a:solidFill>
                  <a:srgbClr val="888888"/>
                </a:solidFill>
                <a:latin typeface="Calibri"/>
                <a:ea typeface="Calibri"/>
                <a:cs typeface="Calibri"/>
                <a:sym typeface="Calibri"/>
              </a:rPr>
              <a:t>‹#›</a:t>
            </a:fld>
            <a:endParaRPr lang="en-US" sz="1200" b="0" i="0" u="none" strike="noStrike" cap="none" baseline="0">
              <a:solidFill>
                <a:srgbClr val="888888"/>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0F243E"/>
            </a:gs>
            <a:gs pos="39999">
              <a:srgbClr val="85C2FF"/>
            </a:gs>
            <a:gs pos="70000">
              <a:srgbClr val="C4D6EB"/>
            </a:gs>
            <a:gs pos="100000">
              <a:srgbClr val="FFEBFA"/>
            </a:gs>
          </a:gsLst>
          <a:lin ang="5400000" scaled="0"/>
        </a:gradFill>
        <a:effectLst/>
      </p:bgPr>
    </p:bg>
    <p:spTree>
      <p:nvGrpSpPr>
        <p:cNvPr id="1" name="Shape 8"/>
        <p:cNvGrpSpPr/>
        <p:nvPr/>
      </p:nvGrpSpPr>
      <p:grpSpPr>
        <a:xfrm>
          <a:off x="0" y="0"/>
          <a:ext cx="0" cy="0"/>
          <a:chOff x="0" y="0"/>
          <a:chExt cx="0" cy="0"/>
        </a:xfrm>
      </p:grpSpPr>
      <p:sp>
        <p:nvSpPr>
          <p:cNvPr id="9" name="Shape 9"/>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indent="0" algn="ctr" rtl="0">
              <a:spcBef>
                <a:spcPts val="0"/>
              </a:spcBef>
              <a:buClr>
                <a:schemeClr val="dk1"/>
              </a:buClr>
              <a:buFont typeface="Calibri"/>
              <a:buNone/>
              <a:defRPr sz="4400" b="0" i="0" u="none" strike="noStrike" cap="none" baseline="0">
                <a:solidFill>
                  <a:schemeClr val="dk1"/>
                </a:solidFill>
                <a:latin typeface="Calibri"/>
                <a:ea typeface="Calibri"/>
                <a:cs typeface="Calibri"/>
                <a:sym typeface="Calibri"/>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10" name="Shape 10"/>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marR="0" indent="-139700" algn="l" rtl="0">
              <a:spcBef>
                <a:spcPts val="640"/>
              </a:spcBef>
              <a:buClr>
                <a:schemeClr val="dk1"/>
              </a:buClr>
              <a:buFont typeface="Arial"/>
              <a:buChar char="•"/>
              <a:defRPr sz="3200" b="0" i="0" u="none" strike="noStrike" cap="none" baseline="0">
                <a:solidFill>
                  <a:schemeClr val="dk1"/>
                </a:solidFill>
                <a:latin typeface="Calibri"/>
                <a:ea typeface="Calibri"/>
                <a:cs typeface="Calibri"/>
                <a:sym typeface="Calibri"/>
              </a:defRPr>
            </a:lvl1pPr>
            <a:lvl2pPr marL="742950" marR="0" indent="-107950" algn="l" rtl="0">
              <a:spcBef>
                <a:spcPts val="560"/>
              </a:spcBef>
              <a:buClr>
                <a:schemeClr val="dk1"/>
              </a:buClr>
              <a:buFont typeface="Arial"/>
              <a:buChar char="–"/>
              <a:defRPr sz="2800" b="0" i="0" u="none" strike="noStrike" cap="none" baseline="0">
                <a:solidFill>
                  <a:schemeClr val="dk1"/>
                </a:solidFill>
                <a:latin typeface="Calibri"/>
                <a:ea typeface="Calibri"/>
                <a:cs typeface="Calibri"/>
                <a:sym typeface="Calibri"/>
              </a:defRPr>
            </a:lvl2pPr>
            <a:lvl3pPr marL="1143000" marR="0" indent="-76200" algn="l" rtl="0">
              <a:spcBef>
                <a:spcPts val="480"/>
              </a:spcBef>
              <a:buClr>
                <a:schemeClr val="dk1"/>
              </a:buClr>
              <a:buFont typeface="Arial"/>
              <a:buChar char="•"/>
              <a:defRPr sz="2400" b="0" i="0" u="none" strike="noStrike" cap="none" baseline="0">
                <a:solidFill>
                  <a:schemeClr val="dk1"/>
                </a:solidFill>
                <a:latin typeface="Calibri"/>
                <a:ea typeface="Calibri"/>
                <a:cs typeface="Calibri"/>
                <a:sym typeface="Calibri"/>
              </a:defRPr>
            </a:lvl3pPr>
            <a:lvl4pPr marL="1600200" marR="0" indent="-101600" algn="l" rtl="0">
              <a:spcBef>
                <a:spcPts val="400"/>
              </a:spcBef>
              <a:buClr>
                <a:schemeClr val="dk1"/>
              </a:buClr>
              <a:buFont typeface="Arial"/>
              <a:buChar char="–"/>
              <a:defRPr sz="2000" b="0" i="0" u="none" strike="noStrike" cap="none" baseline="0">
                <a:solidFill>
                  <a:schemeClr val="dk1"/>
                </a:solidFill>
                <a:latin typeface="Calibri"/>
                <a:ea typeface="Calibri"/>
                <a:cs typeface="Calibri"/>
                <a:sym typeface="Calibri"/>
              </a:defRPr>
            </a:lvl4pPr>
            <a:lvl5pPr marL="2057400" marR="0" indent="-101600" algn="l" rtl="0">
              <a:spcBef>
                <a:spcPts val="400"/>
              </a:spcBef>
              <a:buClr>
                <a:schemeClr val="dk1"/>
              </a:buClr>
              <a:buFont typeface="Arial"/>
              <a:buChar char="»"/>
              <a:defRPr sz="2000" b="0" i="0" u="none" strike="noStrike" cap="none" baseline="0">
                <a:solidFill>
                  <a:schemeClr val="dk1"/>
                </a:solidFill>
                <a:latin typeface="Calibri"/>
                <a:ea typeface="Calibri"/>
                <a:cs typeface="Calibri"/>
                <a:sym typeface="Calibri"/>
              </a:defRPr>
            </a:lvl5pPr>
            <a:lvl6pPr marL="2514600" marR="0" indent="-101600" algn="l" rtl="0">
              <a:spcBef>
                <a:spcPts val="400"/>
              </a:spcBef>
              <a:buClr>
                <a:schemeClr val="dk1"/>
              </a:buClr>
              <a:buFont typeface="Arial"/>
              <a:buChar char="•"/>
              <a:defRPr sz="2000" b="0" i="0" u="none" strike="noStrike" cap="none" baseline="0">
                <a:solidFill>
                  <a:schemeClr val="dk1"/>
                </a:solidFill>
                <a:latin typeface="Calibri"/>
                <a:ea typeface="Calibri"/>
                <a:cs typeface="Calibri"/>
                <a:sym typeface="Calibri"/>
              </a:defRPr>
            </a:lvl6pPr>
            <a:lvl7pPr marL="2971800" marR="0" indent="-101600" algn="l" rtl="0">
              <a:spcBef>
                <a:spcPts val="400"/>
              </a:spcBef>
              <a:buClr>
                <a:schemeClr val="dk1"/>
              </a:buClr>
              <a:buFont typeface="Arial"/>
              <a:buChar char="•"/>
              <a:defRPr sz="2000" b="0" i="0" u="none" strike="noStrike" cap="none" baseline="0">
                <a:solidFill>
                  <a:schemeClr val="dk1"/>
                </a:solidFill>
                <a:latin typeface="Calibri"/>
                <a:ea typeface="Calibri"/>
                <a:cs typeface="Calibri"/>
                <a:sym typeface="Calibri"/>
              </a:defRPr>
            </a:lvl7pPr>
            <a:lvl8pPr marL="3429000" marR="0" indent="-101600" algn="l" rtl="0">
              <a:spcBef>
                <a:spcPts val="400"/>
              </a:spcBef>
              <a:buClr>
                <a:schemeClr val="dk1"/>
              </a:buClr>
              <a:buFont typeface="Arial"/>
              <a:buChar char="•"/>
              <a:defRPr sz="2000" b="0" i="0" u="none" strike="noStrike" cap="none" baseline="0">
                <a:solidFill>
                  <a:schemeClr val="dk1"/>
                </a:solidFill>
                <a:latin typeface="Calibri"/>
                <a:ea typeface="Calibri"/>
                <a:cs typeface="Calibri"/>
                <a:sym typeface="Calibri"/>
              </a:defRPr>
            </a:lvl8pPr>
            <a:lvl9pPr marL="3886200" marR="0" indent="-101600" algn="l" rtl="0">
              <a:spcBef>
                <a:spcPts val="400"/>
              </a:spcBef>
              <a:buClr>
                <a:schemeClr val="dk1"/>
              </a:buClr>
              <a:buFont typeface="Arial"/>
              <a:buChar char="•"/>
              <a:defRPr sz="2000" b="0" i="0" u="none" strike="noStrike" cap="none" baseline="0">
                <a:solidFill>
                  <a:schemeClr val="dk1"/>
                </a:solidFill>
                <a:latin typeface="Calibri"/>
                <a:ea typeface="Calibri"/>
                <a:cs typeface="Calibri"/>
                <a:sym typeface="Calibri"/>
              </a:defRPr>
            </a:lvl9pPr>
          </a:lstStyle>
          <a:p>
            <a:endParaRPr/>
          </a:p>
        </p:txBody>
      </p:sp>
      <p:sp>
        <p:nvSpPr>
          <p:cNvPr id="11" name="Shape 11"/>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12" name="Shape 12"/>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13" name="Shape 13"/>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baseline="0">
                <a:solidFill>
                  <a:srgbClr val="888888"/>
                </a:solidFill>
                <a:latin typeface="Calibri"/>
                <a:ea typeface="Calibri"/>
                <a:cs typeface="Calibri"/>
                <a:sym typeface="Calibri"/>
              </a:rPr>
              <a:t>‹#›</a:t>
            </a:fld>
            <a:endParaRPr lang="en-US" sz="1200" b="0" i="0" u="none" strike="noStrike" cap="none" baseline="0">
              <a:solidFill>
                <a:srgbClr val="888888"/>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2" r:id="rId3"/>
    <p:sldLayoutId id="2147483653" r:id="rId4"/>
    <p:sldLayoutId id="2147483654" r:id="rId5"/>
    <p:sldLayoutId id="2147483655" r:id="rId6"/>
    <p:sldLayoutId id="2147483656" r:id="rId7"/>
    <p:sldLayoutId id="2147483657" r:id="rId8"/>
    <p:sldLayoutId id="2147483658" r:id="rId9"/>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7"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6.jpg"/><Relationship Id="rId5" Type="http://schemas.openxmlformats.org/officeDocument/2006/relationships/image" Target="../media/image5.gif"/><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stretch>
            <a:fillRect l="-4999" r="-4998"/>
          </a:stretch>
        </a:blipFill>
        <a:effectLst/>
      </p:bgPr>
    </p:bg>
    <p:spTree>
      <p:nvGrpSpPr>
        <p:cNvPr id="1" name="Shape 83"/>
        <p:cNvGrpSpPr/>
        <p:nvPr/>
      </p:nvGrpSpPr>
      <p:grpSpPr>
        <a:xfrm>
          <a:off x="0" y="0"/>
          <a:ext cx="0" cy="0"/>
          <a:chOff x="0" y="0"/>
          <a:chExt cx="0" cy="0"/>
        </a:xfrm>
      </p:grpSpPr>
      <p:sp>
        <p:nvSpPr>
          <p:cNvPr id="84" name="Shape 84"/>
          <p:cNvSpPr txBox="1">
            <a:spLocks noGrp="1"/>
          </p:cNvSpPr>
          <p:nvPr>
            <p:ph type="ctrTitle"/>
          </p:nvPr>
        </p:nvSpPr>
        <p:spPr>
          <a:xfrm>
            <a:off x="685800" y="2514600"/>
            <a:ext cx="7619999" cy="2365375"/>
          </a:xfrm>
          <a:prstGeom prst="rect">
            <a:avLst/>
          </a:prstGeom>
          <a:noFill/>
          <a:ln>
            <a:noFill/>
          </a:ln>
        </p:spPr>
        <p:txBody>
          <a:bodyPr lIns="91425" tIns="45700" rIns="91425" bIns="45700" anchor="ctr" anchorCtr="0">
            <a:noAutofit/>
          </a:bodyPr>
          <a:lstStyle/>
          <a:p>
            <a:pPr marL="0" marR="0" lvl="0" indent="0" algn="ctr" rtl="0">
              <a:spcBef>
                <a:spcPts val="0"/>
              </a:spcBef>
              <a:buClr>
                <a:schemeClr val="lt1"/>
              </a:buClr>
              <a:buSzPct val="25000"/>
              <a:buFont typeface="Arial"/>
              <a:buNone/>
            </a:pPr>
            <a:r>
              <a:rPr lang="en-US" sz="6600" b="1" i="0" u="none" strike="noStrike" cap="none" baseline="0" dirty="0" smtClean="0">
                <a:solidFill>
                  <a:schemeClr val="lt1"/>
                </a:solidFill>
                <a:latin typeface="Arial"/>
                <a:ea typeface="Arial"/>
                <a:cs typeface="Arial"/>
                <a:sym typeface="Arial"/>
              </a:rPr>
              <a:t>The </a:t>
            </a:r>
            <a:r>
              <a:rPr lang="en-US" sz="6600" b="1" i="0" u="none" strike="noStrike" cap="none" baseline="0" dirty="0">
                <a:solidFill>
                  <a:schemeClr val="lt1"/>
                </a:solidFill>
                <a:latin typeface="Arial"/>
                <a:ea typeface="Arial"/>
                <a:cs typeface="Arial"/>
                <a:sym typeface="Arial"/>
              </a:rPr>
              <a:t>Powers of the Presidency</a:t>
            </a:r>
          </a:p>
        </p:txBody>
      </p:sp>
    </p:spTree>
  </p:cSld>
  <p:clrMapOvr>
    <a:masterClrMapping/>
  </p:clrMapOvr>
  <p:transition spd="slow">
    <p:cu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Shape 177"/>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ourier New"/>
              <a:buNone/>
            </a:pPr>
            <a:r>
              <a:rPr lang="en-US" sz="4400" b="0" i="0" u="none" strike="noStrike" cap="none" baseline="0" dirty="0">
                <a:solidFill>
                  <a:schemeClr val="bg1"/>
                </a:solidFill>
                <a:latin typeface="Courier New"/>
                <a:ea typeface="Courier New"/>
                <a:cs typeface="Courier New"/>
                <a:sym typeface="Courier New"/>
              </a:rPr>
              <a:t>Judicial Powers</a:t>
            </a:r>
          </a:p>
        </p:txBody>
      </p:sp>
      <p:sp>
        <p:nvSpPr>
          <p:cNvPr id="178" name="Shape 178"/>
          <p:cNvSpPr txBox="1">
            <a:spLocks noGrp="1"/>
          </p:cNvSpPr>
          <p:nvPr>
            <p:ph type="body" idx="1"/>
          </p:nvPr>
        </p:nvSpPr>
        <p:spPr>
          <a:xfrm>
            <a:off x="457200" y="1600200"/>
            <a:ext cx="4038599" cy="5257800"/>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buClr>
                <a:schemeClr val="dk1"/>
              </a:buClr>
              <a:buSzPct val="25000"/>
              <a:buFont typeface="Arial"/>
              <a:buNone/>
            </a:pPr>
            <a:r>
              <a:rPr lang="en-US" sz="1850" b="0" i="1" u="none" strike="noStrike" cap="none" baseline="0" dirty="0">
                <a:solidFill>
                  <a:schemeClr val="dk1"/>
                </a:solidFill>
                <a:latin typeface="Calibri"/>
                <a:ea typeface="Calibri"/>
                <a:cs typeface="Calibri"/>
                <a:sym typeface="Calibri"/>
              </a:rPr>
              <a:t>“shall have Power to Grant Reprieves and Pardons for Offenses against the United States, except in Cases of Impeachment”</a:t>
            </a:r>
          </a:p>
          <a:p>
            <a:pPr marL="0" marR="0" lvl="0" indent="0" algn="l" rtl="0">
              <a:lnSpc>
                <a:spcPct val="90000"/>
              </a:lnSpc>
              <a:spcBef>
                <a:spcPts val="370"/>
              </a:spcBef>
              <a:buClr>
                <a:schemeClr val="dk1"/>
              </a:buClr>
              <a:buSzPct val="97368"/>
              <a:buNone/>
            </a:pPr>
            <a:r>
              <a:rPr lang="en-US" sz="2400" b="1" i="0" u="sng" strike="noStrike" cap="none" baseline="0" dirty="0">
                <a:solidFill>
                  <a:schemeClr val="dk1"/>
                </a:solidFill>
                <a:latin typeface="Calibri"/>
                <a:ea typeface="Calibri"/>
                <a:cs typeface="Calibri"/>
                <a:sym typeface="Calibri"/>
              </a:rPr>
              <a:t>Reprieve</a:t>
            </a:r>
            <a:r>
              <a:rPr lang="en-US" sz="2400" b="0" i="0" u="none" strike="noStrike" cap="none" baseline="0" dirty="0">
                <a:solidFill>
                  <a:schemeClr val="dk1"/>
                </a:solidFill>
                <a:latin typeface="Calibri"/>
                <a:ea typeface="Calibri"/>
                <a:cs typeface="Calibri"/>
                <a:sym typeface="Calibri"/>
              </a:rPr>
              <a:t>- the delay </a:t>
            </a:r>
            <a:r>
              <a:rPr lang="en-US" sz="2400" b="0" i="0" u="none" strike="noStrike" cap="none" baseline="0" dirty="0" smtClean="0">
                <a:solidFill>
                  <a:schemeClr val="dk1"/>
                </a:solidFill>
                <a:latin typeface="Calibri"/>
                <a:ea typeface="Calibri"/>
                <a:cs typeface="Calibri"/>
                <a:sym typeface="Calibri"/>
              </a:rPr>
              <a:t>of</a:t>
            </a:r>
            <a:r>
              <a:rPr lang="en-US" sz="2400" b="0" i="0" u="none" strike="noStrike" cap="none" dirty="0" smtClean="0">
                <a:solidFill>
                  <a:schemeClr val="dk1"/>
                </a:solidFill>
                <a:latin typeface="Calibri"/>
                <a:ea typeface="Calibri"/>
                <a:cs typeface="Calibri"/>
                <a:sym typeface="Calibri"/>
              </a:rPr>
              <a:t> a </a:t>
            </a:r>
            <a:r>
              <a:rPr lang="en-US" sz="2400" b="0" i="0" u="none" strike="noStrike" cap="none" baseline="0" dirty="0" smtClean="0">
                <a:solidFill>
                  <a:schemeClr val="dk1"/>
                </a:solidFill>
                <a:latin typeface="Calibri"/>
                <a:ea typeface="Calibri"/>
                <a:cs typeface="Calibri"/>
                <a:sym typeface="Calibri"/>
              </a:rPr>
              <a:t>sentence</a:t>
            </a:r>
            <a:endParaRPr sz="1850" b="0" i="0" u="none" strike="noStrike" cap="none" baseline="0" dirty="0">
              <a:solidFill>
                <a:schemeClr val="dk1"/>
              </a:solidFill>
              <a:latin typeface="Calibri"/>
              <a:ea typeface="Calibri"/>
              <a:cs typeface="Calibri"/>
              <a:sym typeface="Calibri"/>
            </a:endParaRPr>
          </a:p>
          <a:p>
            <a:pPr marL="0" marR="0" lvl="0" indent="0" algn="l" rtl="0">
              <a:lnSpc>
                <a:spcPct val="90000"/>
              </a:lnSpc>
              <a:spcBef>
                <a:spcPts val="370"/>
              </a:spcBef>
              <a:buClr>
                <a:schemeClr val="dk1"/>
              </a:buClr>
              <a:buSzPct val="97368"/>
              <a:buNone/>
            </a:pPr>
            <a:r>
              <a:rPr lang="en-US" sz="2400" b="1" i="0" u="sng" strike="noStrike" cap="none" baseline="0" dirty="0">
                <a:solidFill>
                  <a:schemeClr val="dk1"/>
                </a:solidFill>
                <a:latin typeface="Calibri"/>
                <a:ea typeface="Calibri"/>
                <a:cs typeface="Calibri"/>
                <a:sym typeface="Calibri"/>
              </a:rPr>
              <a:t>Pardon</a:t>
            </a:r>
            <a:r>
              <a:rPr lang="en-US" sz="2400" b="0" i="0" u="sng" strike="noStrike" cap="none" baseline="0" dirty="0">
                <a:solidFill>
                  <a:schemeClr val="dk1"/>
                </a:solidFill>
                <a:latin typeface="Calibri"/>
                <a:ea typeface="Calibri"/>
                <a:cs typeface="Calibri"/>
                <a:sym typeface="Calibri"/>
              </a:rPr>
              <a:t>-</a:t>
            </a:r>
            <a:r>
              <a:rPr lang="en-US" sz="2400" b="0" i="0" u="none" strike="noStrike" cap="none" baseline="0" dirty="0">
                <a:solidFill>
                  <a:schemeClr val="dk1"/>
                </a:solidFill>
                <a:latin typeface="Calibri"/>
                <a:ea typeface="Calibri"/>
                <a:cs typeface="Calibri"/>
                <a:sym typeface="Calibri"/>
              </a:rPr>
              <a:t> legal forgiveness of a crime</a:t>
            </a:r>
          </a:p>
          <a:p>
            <a:pPr marL="0" marR="0" lvl="0" indent="0" algn="l" rtl="0">
              <a:lnSpc>
                <a:spcPct val="90000"/>
              </a:lnSpc>
              <a:spcBef>
                <a:spcPts val="370"/>
              </a:spcBef>
              <a:buClr>
                <a:srgbClr val="002060"/>
              </a:buClr>
              <a:buSzPct val="25000"/>
              <a:buNone/>
            </a:pPr>
            <a:r>
              <a:rPr lang="en-US" sz="2400" b="0" i="0" u="none" strike="noStrike" cap="none" baseline="0" dirty="0">
                <a:solidFill>
                  <a:srgbClr val="002060"/>
                </a:solidFill>
                <a:latin typeface="Calibri"/>
                <a:ea typeface="Calibri"/>
                <a:cs typeface="Calibri"/>
                <a:sym typeface="Calibri"/>
              </a:rPr>
              <a:t>-</a:t>
            </a:r>
            <a:r>
              <a:rPr lang="en-US" sz="2400" b="1" i="0" u="sng" strike="noStrike" cap="none" baseline="0" dirty="0">
                <a:solidFill>
                  <a:srgbClr val="002060"/>
                </a:solidFill>
                <a:latin typeface="Calibri"/>
                <a:ea typeface="Calibri"/>
                <a:cs typeface="Calibri"/>
                <a:sym typeface="Calibri"/>
              </a:rPr>
              <a:t>commutation</a:t>
            </a:r>
            <a:r>
              <a:rPr lang="en-US" sz="2400" b="0" i="0" u="none" strike="noStrike" cap="none" baseline="0" dirty="0">
                <a:solidFill>
                  <a:srgbClr val="002060"/>
                </a:solidFill>
                <a:latin typeface="Calibri"/>
                <a:ea typeface="Calibri"/>
                <a:cs typeface="Calibri"/>
                <a:sym typeface="Calibri"/>
              </a:rPr>
              <a:t>- reduce a sentence or a fine imposed by the courts</a:t>
            </a:r>
          </a:p>
          <a:p>
            <a:pPr marL="0" marR="0" lvl="0" indent="0" algn="l" rtl="0">
              <a:lnSpc>
                <a:spcPct val="90000"/>
              </a:lnSpc>
              <a:spcBef>
                <a:spcPts val="370"/>
              </a:spcBef>
              <a:buClr>
                <a:srgbClr val="002060"/>
              </a:buClr>
              <a:buSzPct val="25000"/>
              <a:buNone/>
            </a:pPr>
            <a:r>
              <a:rPr lang="en-US" sz="2400" b="0" i="0" u="none" strike="noStrike" cap="none" baseline="0" dirty="0">
                <a:solidFill>
                  <a:srgbClr val="002060"/>
                </a:solidFill>
                <a:latin typeface="Calibri"/>
                <a:ea typeface="Calibri"/>
                <a:cs typeface="Calibri"/>
                <a:sym typeface="Calibri"/>
              </a:rPr>
              <a:t>-</a:t>
            </a:r>
            <a:r>
              <a:rPr lang="en-US" sz="2400" b="1" i="0" u="sng" strike="noStrike" cap="none" baseline="0" dirty="0">
                <a:solidFill>
                  <a:srgbClr val="002060"/>
                </a:solidFill>
                <a:latin typeface="Calibri"/>
                <a:ea typeface="Calibri"/>
                <a:cs typeface="Calibri"/>
                <a:sym typeface="Calibri"/>
              </a:rPr>
              <a:t>amnesty</a:t>
            </a:r>
            <a:r>
              <a:rPr lang="en-US" sz="2400" b="0" i="0" u="sng" strike="noStrike" cap="none" baseline="0" dirty="0">
                <a:solidFill>
                  <a:srgbClr val="002060"/>
                </a:solidFill>
                <a:latin typeface="Calibri"/>
                <a:ea typeface="Calibri"/>
                <a:cs typeface="Calibri"/>
                <a:sym typeface="Calibri"/>
              </a:rPr>
              <a:t>- </a:t>
            </a:r>
            <a:r>
              <a:rPr lang="en-US" sz="2400" b="0" i="0" u="none" strike="noStrike" cap="none" baseline="0" dirty="0">
                <a:solidFill>
                  <a:srgbClr val="002060"/>
                </a:solidFill>
                <a:latin typeface="Calibri"/>
                <a:ea typeface="Calibri"/>
                <a:cs typeface="Calibri"/>
                <a:sym typeface="Calibri"/>
              </a:rPr>
              <a:t> a pardon offered to a group of law violators</a:t>
            </a:r>
          </a:p>
          <a:p>
            <a:pPr marL="0" marR="0" lvl="0" indent="0" algn="l" rtl="0">
              <a:lnSpc>
                <a:spcPct val="90000"/>
              </a:lnSpc>
              <a:spcBef>
                <a:spcPts val="370"/>
              </a:spcBef>
              <a:buClr>
                <a:schemeClr val="dk1"/>
              </a:buClr>
              <a:buSzPct val="97368"/>
              <a:buNone/>
            </a:pPr>
            <a:r>
              <a:rPr lang="en-US" sz="2400" b="1" i="0" u="sng" strike="noStrike" cap="none" baseline="0" dirty="0" smtClean="0">
                <a:solidFill>
                  <a:schemeClr val="dk1"/>
                </a:solidFill>
                <a:latin typeface="Calibri"/>
                <a:ea typeface="Calibri"/>
                <a:cs typeface="Calibri"/>
                <a:sym typeface="Calibri"/>
              </a:rPr>
              <a:t>Clemency</a:t>
            </a:r>
            <a:r>
              <a:rPr lang="en-US" sz="2400" b="0" i="0" u="none" strike="noStrike" cap="none" baseline="0" dirty="0" smtClean="0">
                <a:solidFill>
                  <a:schemeClr val="dk1"/>
                </a:solidFill>
                <a:latin typeface="Calibri"/>
                <a:ea typeface="Calibri"/>
                <a:cs typeface="Calibri"/>
                <a:sym typeface="Calibri"/>
              </a:rPr>
              <a:t>- </a:t>
            </a:r>
            <a:r>
              <a:rPr lang="en-US" sz="2400" b="0" i="0" u="none" strike="noStrike" cap="none" baseline="0" dirty="0">
                <a:solidFill>
                  <a:schemeClr val="dk1"/>
                </a:solidFill>
                <a:latin typeface="Calibri"/>
                <a:ea typeface="Calibri"/>
                <a:cs typeface="Calibri"/>
                <a:sym typeface="Calibri"/>
              </a:rPr>
              <a:t>mercy or leniency (only involves federal offenses)</a:t>
            </a:r>
          </a:p>
        </p:txBody>
      </p:sp>
      <p:pic>
        <p:nvPicPr>
          <p:cNvPr id="179" name="Shape 179"/>
          <p:cNvPicPr preferRelativeResize="0">
            <a:picLocks noGrp="1"/>
          </p:cNvPicPr>
          <p:nvPr>
            <p:ph type="body" idx="2"/>
          </p:nvPr>
        </p:nvPicPr>
        <p:blipFill rotWithShape="1">
          <a:blip r:embed="rId3">
            <a:alphaModFix/>
          </a:blip>
          <a:srcRect/>
          <a:stretch/>
        </p:blipFill>
        <p:spPr>
          <a:xfrm>
            <a:off x="4419600" y="1981200"/>
            <a:ext cx="4038599" cy="3586070"/>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Shape 90"/>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rgbClr val="538CD5"/>
              </a:buClr>
              <a:buSzPct val="25000"/>
              <a:buFont typeface="Courier New"/>
              <a:buNone/>
            </a:pPr>
            <a:r>
              <a:rPr lang="en-US" sz="3959" b="1" i="0" u="none" strike="noStrike" cap="none" baseline="0">
                <a:solidFill>
                  <a:srgbClr val="538CD5"/>
                </a:solidFill>
                <a:latin typeface="Courier New"/>
                <a:ea typeface="Courier New"/>
                <a:cs typeface="Courier New"/>
                <a:sym typeface="Courier New"/>
              </a:rPr>
              <a:t>What does the Constitution say?</a:t>
            </a:r>
          </a:p>
        </p:txBody>
      </p:sp>
      <p:sp>
        <p:nvSpPr>
          <p:cNvPr id="91" name="Shape 91"/>
          <p:cNvSpPr txBox="1">
            <a:spLocks noGrp="1"/>
          </p:cNvSpPr>
          <p:nvPr>
            <p:ph type="body" idx="1"/>
          </p:nvPr>
        </p:nvSpPr>
        <p:spPr>
          <a:xfrm>
            <a:off x="457200" y="1600200"/>
            <a:ext cx="4038599" cy="4525963"/>
          </a:xfrm>
          <a:prstGeom prst="rect">
            <a:avLst/>
          </a:prstGeom>
          <a:noFill/>
          <a:ln>
            <a:noFill/>
          </a:ln>
        </p:spPr>
        <p:txBody>
          <a:bodyPr lIns="91425" tIns="45700" rIns="91425" bIns="45700" anchor="t" anchorCtr="0">
            <a:noAutofit/>
          </a:bodyPr>
          <a:lstStyle/>
          <a:p>
            <a:pPr marL="342900" marR="0" lvl="0" indent="-342900" algn="l" rtl="0">
              <a:spcBef>
                <a:spcPts val="0"/>
              </a:spcBef>
              <a:buClr>
                <a:schemeClr val="dk1"/>
              </a:buClr>
              <a:buSzPct val="100000"/>
              <a:buFont typeface="Arial"/>
              <a:buChar char="•"/>
            </a:pPr>
            <a:r>
              <a:rPr lang="en-US" sz="2800" b="0" i="0" u="none" strike="noStrike" cap="none" baseline="0" dirty="0" smtClean="0">
                <a:solidFill>
                  <a:schemeClr val="dk1"/>
                </a:solidFill>
                <a:latin typeface="Arial"/>
                <a:ea typeface="Arial"/>
                <a:cs typeface="Arial"/>
                <a:sym typeface="Arial"/>
              </a:rPr>
              <a:t>Article</a:t>
            </a:r>
            <a:r>
              <a:rPr lang="en-US" sz="2800" b="0" i="0" u="none" strike="noStrike" cap="none" dirty="0" smtClean="0">
                <a:solidFill>
                  <a:schemeClr val="dk1"/>
                </a:solidFill>
                <a:latin typeface="Arial"/>
                <a:ea typeface="Arial"/>
                <a:cs typeface="Arial"/>
                <a:sym typeface="Arial"/>
              </a:rPr>
              <a:t> II Section 2</a:t>
            </a:r>
            <a:endParaRPr lang="en-US" sz="2800" b="0" i="0" u="none" strike="noStrike" cap="none" baseline="0" dirty="0">
              <a:solidFill>
                <a:schemeClr val="dk1"/>
              </a:solidFill>
              <a:latin typeface="Arial"/>
              <a:ea typeface="Arial"/>
              <a:cs typeface="Arial"/>
              <a:sym typeface="Arial"/>
            </a:endParaRPr>
          </a:p>
          <a:p>
            <a:pPr marL="342900" marR="0" lvl="0" indent="-342900" algn="l" rtl="0">
              <a:spcBef>
                <a:spcPts val="560"/>
              </a:spcBef>
              <a:buClr>
                <a:schemeClr val="dk1"/>
              </a:buClr>
              <a:buSzPct val="100000"/>
              <a:buFont typeface="Arial"/>
              <a:buChar char="•"/>
            </a:pPr>
            <a:r>
              <a:rPr lang="en-US" sz="2800" b="0" i="0" u="none" strike="noStrike" cap="none" baseline="0" dirty="0">
                <a:solidFill>
                  <a:schemeClr val="dk1"/>
                </a:solidFill>
                <a:latin typeface="Arial"/>
                <a:ea typeface="Arial"/>
                <a:cs typeface="Arial"/>
                <a:sym typeface="Arial"/>
              </a:rPr>
              <a:t>“The executive Power shall be vested in a President of the United States of America”</a:t>
            </a:r>
          </a:p>
          <a:p>
            <a:pPr marL="342900" marR="0" lvl="0" indent="-342900" algn="l" rtl="0">
              <a:spcBef>
                <a:spcPts val="560"/>
              </a:spcBef>
              <a:buClr>
                <a:schemeClr val="dk1"/>
              </a:buClr>
              <a:buSzPct val="100000"/>
              <a:buFont typeface="Arial"/>
              <a:buChar char="•"/>
            </a:pPr>
            <a:r>
              <a:rPr lang="en-US" sz="2800" b="0" i="0" u="none" strike="noStrike" cap="none" baseline="0" dirty="0">
                <a:solidFill>
                  <a:schemeClr val="dk1"/>
                </a:solidFill>
                <a:latin typeface="Arial"/>
                <a:ea typeface="Arial"/>
                <a:cs typeface="Arial"/>
                <a:sym typeface="Arial"/>
              </a:rPr>
              <a:t>Gives a formal description of the executive branch</a:t>
            </a:r>
          </a:p>
        </p:txBody>
      </p:sp>
      <p:pic>
        <p:nvPicPr>
          <p:cNvPr id="92" name="Shape 92"/>
          <p:cNvPicPr preferRelativeResize="0">
            <a:picLocks noGrp="1"/>
          </p:cNvPicPr>
          <p:nvPr>
            <p:ph type="body" idx="2"/>
          </p:nvPr>
        </p:nvPicPr>
        <p:blipFill rotWithShape="1">
          <a:blip r:embed="rId3">
            <a:alphaModFix/>
          </a:blip>
          <a:srcRect/>
          <a:stretch/>
        </p:blipFill>
        <p:spPr>
          <a:xfrm>
            <a:off x="4648200" y="1600200"/>
            <a:ext cx="4158612" cy="4525963"/>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Shape 110"/>
          <p:cNvSpPr txBox="1">
            <a:spLocks noGrp="1"/>
          </p:cNvSpPr>
          <p:nvPr>
            <p:ph type="title"/>
          </p:nvPr>
        </p:nvSpPr>
        <p:spPr>
          <a:xfrm>
            <a:off x="152400" y="381000"/>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Arial"/>
              <a:buNone/>
            </a:pPr>
            <a:r>
              <a:rPr lang="en-US" sz="4400" b="0" i="0" u="none" strike="noStrike" cap="none" baseline="0" dirty="0" smtClean="0">
                <a:solidFill>
                  <a:schemeClr val="dk1"/>
                </a:solidFill>
                <a:latin typeface="Arial"/>
                <a:ea typeface="Arial"/>
                <a:cs typeface="Arial"/>
                <a:sym typeface="Arial"/>
              </a:rPr>
              <a:t>       Formal   vs</a:t>
            </a:r>
            <a:r>
              <a:rPr lang="en-US" sz="4400" b="0" i="0" u="none" strike="noStrike" cap="none" baseline="0" dirty="0">
                <a:solidFill>
                  <a:schemeClr val="dk1"/>
                </a:solidFill>
                <a:latin typeface="Arial"/>
                <a:ea typeface="Arial"/>
                <a:cs typeface="Arial"/>
                <a:sym typeface="Arial"/>
              </a:rPr>
              <a:t>.  </a:t>
            </a:r>
            <a:r>
              <a:rPr lang="en-US" sz="4400" b="0" i="0" u="none" strike="noStrike" cap="none" baseline="0" dirty="0" smtClean="0">
                <a:solidFill>
                  <a:schemeClr val="dk1"/>
                </a:solidFill>
                <a:latin typeface="Arial"/>
                <a:ea typeface="Arial"/>
                <a:cs typeface="Arial"/>
                <a:sym typeface="Arial"/>
              </a:rPr>
              <a:t>Informal</a:t>
            </a:r>
            <a:endParaRPr lang="en-US" sz="4400" b="0" i="0" u="none" strike="noStrike" cap="none" baseline="0" dirty="0">
              <a:solidFill>
                <a:schemeClr val="dk1"/>
              </a:solidFill>
              <a:latin typeface="Arial"/>
              <a:ea typeface="Arial"/>
              <a:cs typeface="Arial"/>
              <a:sym typeface="Arial"/>
            </a:endParaRPr>
          </a:p>
        </p:txBody>
      </p:sp>
      <p:sp>
        <p:nvSpPr>
          <p:cNvPr id="111" name="Shape 111"/>
          <p:cNvSpPr txBox="1">
            <a:spLocks noGrp="1"/>
          </p:cNvSpPr>
          <p:nvPr>
            <p:ph type="body" idx="1"/>
          </p:nvPr>
        </p:nvSpPr>
        <p:spPr>
          <a:xfrm>
            <a:off x="4648200" y="1600200"/>
            <a:ext cx="4038599" cy="4525963"/>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Font typeface="Arial"/>
              <a:buNone/>
            </a:pPr>
            <a:endParaRPr sz="2800" b="0" i="0" u="none" strike="noStrike" cap="none" baseline="0">
              <a:solidFill>
                <a:schemeClr val="dk1"/>
              </a:solidFill>
              <a:latin typeface="Calibri"/>
              <a:ea typeface="Calibri"/>
              <a:cs typeface="Calibri"/>
              <a:sym typeface="Calibri"/>
            </a:endParaRPr>
          </a:p>
          <a:p>
            <a:pPr marL="0" marR="0" lvl="0" indent="0" algn="l" rtl="0">
              <a:spcBef>
                <a:spcPts val="560"/>
              </a:spcBef>
              <a:buClr>
                <a:schemeClr val="dk1"/>
              </a:buClr>
              <a:buFont typeface="Arial"/>
              <a:buNone/>
            </a:pPr>
            <a:endParaRPr sz="2800" b="0" i="0" u="none" strike="noStrike" cap="none" baseline="0">
              <a:solidFill>
                <a:schemeClr val="dk1"/>
              </a:solidFill>
              <a:latin typeface="Calibri"/>
              <a:ea typeface="Calibri"/>
              <a:cs typeface="Calibri"/>
              <a:sym typeface="Calibri"/>
            </a:endParaRPr>
          </a:p>
        </p:txBody>
      </p:sp>
      <p:grpSp>
        <p:nvGrpSpPr>
          <p:cNvPr id="112" name="Shape 112"/>
          <p:cNvGrpSpPr/>
          <p:nvPr/>
        </p:nvGrpSpPr>
        <p:grpSpPr>
          <a:xfrm>
            <a:off x="568136" y="1612509"/>
            <a:ext cx="7931524" cy="4501341"/>
            <a:chOff x="110936" y="12309"/>
            <a:chExt cx="7931524" cy="4501341"/>
          </a:xfrm>
        </p:grpSpPr>
        <p:sp>
          <p:nvSpPr>
            <p:cNvPr id="113" name="Shape 113"/>
            <p:cNvSpPr/>
            <p:nvPr/>
          </p:nvSpPr>
          <p:spPr>
            <a:xfrm>
              <a:off x="110936" y="12309"/>
              <a:ext cx="4787356" cy="4501341"/>
            </a:xfrm>
            <a:prstGeom prst="ellipse">
              <a:avLst/>
            </a:prstGeom>
            <a:solidFill>
              <a:schemeClr val="accent1">
                <a:alpha val="49803"/>
              </a:schemeClr>
            </a:solidFill>
            <a:ln w="25400" cap="flat" cmpd="sng">
              <a:solidFill>
                <a:schemeClr val="lt1"/>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14" name="Shape 114"/>
            <p:cNvSpPr txBox="1"/>
            <p:nvPr/>
          </p:nvSpPr>
          <p:spPr>
            <a:xfrm>
              <a:off x="779441" y="543114"/>
              <a:ext cx="2760277" cy="3439731"/>
            </a:xfrm>
            <a:prstGeom prst="rect">
              <a:avLst/>
            </a:prstGeom>
            <a:noFill/>
            <a:ln>
              <a:noFill/>
            </a:ln>
          </p:spPr>
          <p:txBody>
            <a:bodyPr lIns="0" tIns="0" rIns="0" bIns="0" anchor="ctr" anchorCtr="0">
              <a:noAutofit/>
            </a:bodyPr>
            <a:lstStyle/>
            <a:p>
              <a:pPr marL="0" marR="0" lvl="0" indent="0" algn="ctr" rtl="0">
                <a:lnSpc>
                  <a:spcPct val="90000"/>
                </a:lnSpc>
                <a:spcBef>
                  <a:spcPts val="0"/>
                </a:spcBef>
                <a:spcAft>
                  <a:spcPts val="0"/>
                </a:spcAft>
                <a:buSzPct val="25000"/>
                <a:buNone/>
              </a:pPr>
              <a:r>
                <a:rPr lang="en-US" sz="2800" b="0" i="0" u="none" strike="noStrike" cap="none" baseline="0" dirty="0">
                  <a:solidFill>
                    <a:schemeClr val="dk1"/>
                  </a:solidFill>
                  <a:latin typeface="Calibri"/>
                  <a:ea typeface="Calibri"/>
                  <a:cs typeface="Calibri"/>
                  <a:sym typeface="Calibri"/>
                </a:rPr>
                <a:t>Article II Executive Article gives the presidents expressed powers</a:t>
              </a:r>
            </a:p>
            <a:p>
              <a:pPr marL="0" marR="0" lvl="0" indent="0" algn="ctr" rtl="0">
                <a:lnSpc>
                  <a:spcPct val="90000"/>
                </a:lnSpc>
                <a:spcBef>
                  <a:spcPts val="630"/>
                </a:spcBef>
                <a:spcAft>
                  <a:spcPts val="0"/>
                </a:spcAft>
                <a:buNone/>
              </a:pPr>
              <a:endParaRPr sz="1800" b="0" i="0" u="none" strike="noStrike" cap="none" baseline="0" dirty="0">
                <a:solidFill>
                  <a:schemeClr val="dk1"/>
                </a:solidFill>
                <a:latin typeface="Calibri"/>
                <a:ea typeface="Calibri"/>
                <a:cs typeface="Calibri"/>
                <a:sym typeface="Calibri"/>
              </a:endParaRPr>
            </a:p>
            <a:p>
              <a:pPr marL="0" marR="0" lvl="0" indent="0" algn="ctr" rtl="0">
                <a:lnSpc>
                  <a:spcPct val="90000"/>
                </a:lnSpc>
                <a:spcBef>
                  <a:spcPts val="630"/>
                </a:spcBef>
                <a:spcAft>
                  <a:spcPts val="0"/>
                </a:spcAft>
                <a:buSzPct val="25000"/>
                <a:buNone/>
              </a:pPr>
              <a:r>
                <a:rPr lang="en-US" sz="2000" b="1" i="1" u="none" strike="noStrike" cap="none" baseline="0" dirty="0">
                  <a:solidFill>
                    <a:schemeClr val="dk1"/>
                  </a:solidFill>
                  <a:latin typeface="Calibri"/>
                  <a:ea typeface="Calibri"/>
                  <a:cs typeface="Calibri"/>
                  <a:sym typeface="Calibri"/>
                </a:rPr>
                <a:t>Clearly  </a:t>
              </a:r>
              <a:r>
                <a:rPr lang="en-US" sz="2000" b="0" i="0" u="none" strike="noStrike" cap="none" baseline="0" dirty="0">
                  <a:solidFill>
                    <a:schemeClr val="dk1"/>
                  </a:solidFill>
                  <a:latin typeface="Calibri"/>
                  <a:ea typeface="Calibri"/>
                  <a:cs typeface="Calibri"/>
                  <a:sym typeface="Calibri"/>
                </a:rPr>
                <a:t>stated powers</a:t>
              </a:r>
            </a:p>
            <a:p>
              <a:pPr marL="0" marR="0" lvl="0" indent="0" algn="ctr" rtl="0">
                <a:lnSpc>
                  <a:spcPct val="90000"/>
                </a:lnSpc>
                <a:spcBef>
                  <a:spcPts val="630"/>
                </a:spcBef>
                <a:spcAft>
                  <a:spcPts val="630"/>
                </a:spcAft>
                <a:buSzPct val="25000"/>
                <a:buNone/>
              </a:pPr>
              <a:r>
                <a:rPr lang="en-US" sz="2000" b="0" i="0" u="none" strike="noStrike" cap="none" baseline="0" dirty="0">
                  <a:solidFill>
                    <a:schemeClr val="dk1"/>
                  </a:solidFill>
                  <a:latin typeface="Calibri"/>
                  <a:ea typeface="Calibri"/>
                  <a:cs typeface="Calibri"/>
                  <a:sym typeface="Calibri"/>
                </a:rPr>
                <a:t> found in the constitution</a:t>
              </a:r>
            </a:p>
          </p:txBody>
        </p:sp>
        <p:sp>
          <p:nvSpPr>
            <p:cNvPr id="115" name="Shape 115"/>
            <p:cNvSpPr/>
            <p:nvPr/>
          </p:nvSpPr>
          <p:spPr>
            <a:xfrm>
              <a:off x="3455189" y="12309"/>
              <a:ext cx="4587271" cy="4501341"/>
            </a:xfrm>
            <a:prstGeom prst="ellipse">
              <a:avLst/>
            </a:prstGeom>
            <a:solidFill>
              <a:schemeClr val="accent1">
                <a:alpha val="49803"/>
              </a:schemeClr>
            </a:solidFill>
            <a:ln w="25400" cap="flat" cmpd="sng">
              <a:solidFill>
                <a:schemeClr val="lt1"/>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16" name="Shape 116"/>
            <p:cNvSpPr txBox="1"/>
            <p:nvPr/>
          </p:nvSpPr>
          <p:spPr>
            <a:xfrm>
              <a:off x="4756982" y="543114"/>
              <a:ext cx="2644913" cy="3439731"/>
            </a:xfrm>
            <a:prstGeom prst="rect">
              <a:avLst/>
            </a:prstGeom>
            <a:noFill/>
            <a:ln>
              <a:noFill/>
            </a:ln>
          </p:spPr>
          <p:txBody>
            <a:bodyPr lIns="0" tIns="0" rIns="0" bIns="0" anchor="ctr" anchorCtr="0">
              <a:noAutofit/>
            </a:bodyPr>
            <a:lstStyle/>
            <a:p>
              <a:pPr marL="0" marR="0" lvl="0" indent="0" algn="ctr" rtl="0">
                <a:lnSpc>
                  <a:spcPct val="90000"/>
                </a:lnSpc>
                <a:spcBef>
                  <a:spcPts val="0"/>
                </a:spcBef>
                <a:spcAft>
                  <a:spcPts val="0"/>
                </a:spcAft>
                <a:buSzPct val="25000"/>
                <a:buNone/>
              </a:pPr>
              <a:r>
                <a:rPr lang="en-US" sz="1800" b="1" dirty="0">
                  <a:solidFill>
                    <a:schemeClr val="dk1"/>
                  </a:solidFill>
                  <a:latin typeface="Calibri"/>
                  <a:ea typeface="Calibri"/>
                  <a:cs typeface="Calibri"/>
                  <a:sym typeface="Calibri"/>
                </a:rPr>
                <a:t> </a:t>
              </a:r>
              <a:r>
                <a:rPr lang="en-US" sz="2400" dirty="0" smtClean="0">
                  <a:solidFill>
                    <a:schemeClr val="dk1"/>
                  </a:solidFill>
                  <a:latin typeface="Calibri"/>
                  <a:ea typeface="Calibri"/>
                  <a:cs typeface="Calibri"/>
                  <a:sym typeface="Calibri"/>
                </a:rPr>
                <a:t>P</a:t>
              </a:r>
              <a:r>
                <a:rPr lang="en-US" sz="2400" b="0" i="0" u="none" strike="noStrike" cap="none" baseline="0" dirty="0" smtClean="0">
                  <a:solidFill>
                    <a:schemeClr val="dk1"/>
                  </a:solidFill>
                  <a:latin typeface="Calibri"/>
                  <a:ea typeface="Calibri"/>
                  <a:cs typeface="Calibri"/>
                  <a:sym typeface="Calibri"/>
                </a:rPr>
                <a:t>owers </a:t>
              </a:r>
              <a:r>
                <a:rPr lang="en-US" sz="2400" b="0" i="0" u="none" strike="noStrike" cap="none" baseline="0" dirty="0">
                  <a:solidFill>
                    <a:schemeClr val="dk1"/>
                  </a:solidFill>
                  <a:latin typeface="Calibri"/>
                  <a:ea typeface="Calibri"/>
                  <a:cs typeface="Calibri"/>
                  <a:sym typeface="Calibri"/>
                </a:rPr>
                <a:t>granted by Congress to help the president fulfill his duties</a:t>
              </a:r>
            </a:p>
            <a:p>
              <a:pPr marL="0" marR="0" lvl="0" indent="0" algn="ctr" rtl="0">
                <a:lnSpc>
                  <a:spcPct val="90000"/>
                </a:lnSpc>
                <a:spcBef>
                  <a:spcPts val="630"/>
                </a:spcBef>
                <a:spcAft>
                  <a:spcPts val="0"/>
                </a:spcAft>
                <a:buNone/>
              </a:pPr>
              <a:endParaRPr sz="1800" b="0" i="0" u="none" strike="noStrike" cap="none" baseline="0" dirty="0">
                <a:solidFill>
                  <a:schemeClr val="dk1"/>
                </a:solidFill>
                <a:latin typeface="Calibri"/>
                <a:ea typeface="Calibri"/>
                <a:cs typeface="Calibri"/>
                <a:sym typeface="Calibri"/>
              </a:endParaRPr>
            </a:p>
            <a:p>
              <a:pPr marL="0" marR="0" lvl="0" indent="0" algn="ctr" rtl="0">
                <a:lnSpc>
                  <a:spcPct val="90000"/>
                </a:lnSpc>
                <a:spcBef>
                  <a:spcPts val="630"/>
                </a:spcBef>
                <a:spcAft>
                  <a:spcPts val="0"/>
                </a:spcAft>
                <a:buNone/>
              </a:pPr>
              <a:endParaRPr sz="1800" b="0" i="0" u="none" strike="noStrike" cap="none" baseline="0" dirty="0">
                <a:solidFill>
                  <a:schemeClr val="dk1"/>
                </a:solidFill>
                <a:latin typeface="Calibri"/>
                <a:ea typeface="Calibri"/>
                <a:cs typeface="Calibri"/>
                <a:sym typeface="Calibri"/>
              </a:endParaRPr>
            </a:p>
            <a:p>
              <a:pPr marL="0" marR="0" lvl="0" indent="0" algn="ctr" rtl="0">
                <a:lnSpc>
                  <a:spcPct val="90000"/>
                </a:lnSpc>
                <a:spcBef>
                  <a:spcPts val="630"/>
                </a:spcBef>
                <a:spcAft>
                  <a:spcPts val="0"/>
                </a:spcAft>
                <a:buNone/>
              </a:pPr>
              <a:endParaRPr sz="1800" b="0" i="0" u="none" strike="noStrike" cap="none" baseline="0" dirty="0">
                <a:solidFill>
                  <a:schemeClr val="dk1"/>
                </a:solidFill>
                <a:latin typeface="Calibri"/>
                <a:ea typeface="Calibri"/>
                <a:cs typeface="Calibri"/>
                <a:sym typeface="Calibri"/>
              </a:endParaRPr>
            </a:p>
            <a:p>
              <a:pPr marL="0" marR="0" lvl="0" indent="0" algn="ctr" rtl="0">
                <a:lnSpc>
                  <a:spcPct val="90000"/>
                </a:lnSpc>
                <a:spcBef>
                  <a:spcPts val="630"/>
                </a:spcBef>
                <a:spcAft>
                  <a:spcPts val="630"/>
                </a:spcAft>
                <a:buSzPct val="25000"/>
                <a:buNone/>
              </a:pPr>
              <a:r>
                <a:rPr lang="en-US" sz="1800" b="0" i="0" u="none" strike="noStrike" cap="none" baseline="0" dirty="0">
                  <a:solidFill>
                    <a:schemeClr val="dk1"/>
                  </a:solidFill>
                  <a:latin typeface="Calibri"/>
                  <a:ea typeface="Calibri"/>
                  <a:cs typeface="Calibri"/>
                  <a:sym typeface="Calibri"/>
                </a:rPr>
                <a:t> </a:t>
              </a:r>
            </a:p>
          </p:txBody>
        </p:sp>
      </p:grpSp>
      <p:sp>
        <p:nvSpPr>
          <p:cNvPr id="117" name="Shape 117"/>
          <p:cNvSpPr txBox="1"/>
          <p:nvPr/>
        </p:nvSpPr>
        <p:spPr>
          <a:xfrm>
            <a:off x="4114800" y="2895600"/>
            <a:ext cx="990599" cy="2215991"/>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1" i="0" u="none" strike="noStrike" cap="none" baseline="0" dirty="0">
                <a:solidFill>
                  <a:schemeClr val="dk1"/>
                </a:solidFill>
                <a:latin typeface="Calibri"/>
                <a:ea typeface="Calibri"/>
                <a:cs typeface="Calibri"/>
                <a:sym typeface="Calibri"/>
              </a:rPr>
              <a:t>Inherent powers: </a:t>
            </a:r>
            <a:r>
              <a:rPr lang="en-US" sz="1200" b="0" i="0" u="none" strike="noStrike" cap="none" baseline="0" dirty="0">
                <a:solidFill>
                  <a:schemeClr val="dk1"/>
                </a:solidFill>
                <a:latin typeface="Calibri"/>
                <a:ea typeface="Calibri"/>
                <a:cs typeface="Calibri"/>
                <a:sym typeface="Calibri"/>
              </a:rPr>
              <a:t>powers inherent in the president’s power as chief of the executive branch</a:t>
            </a:r>
          </a:p>
          <a:p>
            <a:pPr marL="0" marR="0" lvl="0" indent="0" algn="l" rtl="0">
              <a:spcBef>
                <a:spcPts val="0"/>
              </a:spcBef>
              <a:buNone/>
            </a:pPr>
            <a:endParaRPr sz="1800" b="0" i="0" u="none" strike="noStrike" cap="none" baseline="0" dirty="0">
              <a:solidFill>
                <a:schemeClr val="dk1"/>
              </a:solidFill>
              <a:latin typeface="Calibri"/>
              <a:ea typeface="Calibri"/>
              <a:cs typeface="Calibri"/>
              <a:sym typeface="Calibri"/>
            </a:endParaRPr>
          </a:p>
        </p:txBody>
      </p:sp>
    </p:spTree>
  </p:cSld>
  <p:clrMapOvr>
    <a:masterClrMapping/>
  </p:clrMapOvr>
  <p:transition spd="slow">
    <p:cu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Shape 98"/>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Arial"/>
              <a:buNone/>
            </a:pPr>
            <a:r>
              <a:rPr lang="en-US" sz="3959" b="0" i="0" u="none" strike="noStrike" cap="none" baseline="0" dirty="0">
                <a:solidFill>
                  <a:schemeClr val="dk1"/>
                </a:solidFill>
                <a:latin typeface="Arial"/>
                <a:ea typeface="Arial"/>
                <a:cs typeface="Arial"/>
                <a:sym typeface="Arial"/>
              </a:rPr>
              <a:t>Category types of Presidential Power</a:t>
            </a:r>
          </a:p>
        </p:txBody>
      </p:sp>
      <p:sp>
        <p:nvSpPr>
          <p:cNvPr id="99" name="Shape 99"/>
          <p:cNvSpPr txBox="1">
            <a:spLocks noGrp="1"/>
          </p:cNvSpPr>
          <p:nvPr>
            <p:ph type="body" idx="1"/>
          </p:nvPr>
        </p:nvSpPr>
        <p:spPr>
          <a:xfrm>
            <a:off x="457200" y="1600200"/>
            <a:ext cx="4038599" cy="4525963"/>
          </a:xfrm>
          <a:prstGeom prst="rect">
            <a:avLst/>
          </a:prstGeom>
          <a:noFill/>
          <a:ln>
            <a:noFill/>
          </a:ln>
        </p:spPr>
        <p:txBody>
          <a:bodyPr lIns="91425" tIns="45700" rIns="91425" bIns="45700" anchor="t" anchorCtr="0">
            <a:noAutofit/>
          </a:bodyPr>
          <a:lstStyle/>
          <a:p>
            <a:pPr marL="342900" marR="0" lvl="0" indent="-342900" algn="l" rtl="0">
              <a:lnSpc>
                <a:spcPct val="90000"/>
              </a:lnSpc>
              <a:spcBef>
                <a:spcPts val="0"/>
              </a:spcBef>
              <a:buClr>
                <a:schemeClr val="dk1"/>
              </a:buClr>
              <a:buSzPct val="100000"/>
              <a:buFont typeface="Arial"/>
              <a:buChar char="•"/>
            </a:pPr>
            <a:r>
              <a:rPr lang="en-US" sz="2800" b="0" i="0" u="none" strike="noStrike" cap="none" baseline="0">
                <a:solidFill>
                  <a:schemeClr val="dk1"/>
                </a:solidFill>
                <a:latin typeface="Arial"/>
                <a:ea typeface="Arial"/>
                <a:cs typeface="Arial"/>
                <a:sym typeface="Arial"/>
              </a:rPr>
              <a:t>Executive Power</a:t>
            </a:r>
          </a:p>
          <a:p>
            <a:pPr marL="0" marR="0" lvl="0" indent="0" algn="l" rtl="0">
              <a:lnSpc>
                <a:spcPct val="90000"/>
              </a:lnSpc>
              <a:spcBef>
                <a:spcPts val="560"/>
              </a:spcBef>
              <a:buClr>
                <a:schemeClr val="dk1"/>
              </a:buClr>
              <a:buFont typeface="Arial"/>
              <a:buNone/>
            </a:pPr>
            <a:endParaRPr sz="2800" b="0" i="0" u="none" strike="noStrike" cap="none" baseline="0">
              <a:solidFill>
                <a:schemeClr val="dk1"/>
              </a:solidFill>
              <a:latin typeface="Arial"/>
              <a:ea typeface="Arial"/>
              <a:cs typeface="Arial"/>
              <a:sym typeface="Arial"/>
            </a:endParaRPr>
          </a:p>
          <a:p>
            <a:pPr marL="342900" marR="0" lvl="0" indent="-342900" algn="l" rtl="0">
              <a:lnSpc>
                <a:spcPct val="90000"/>
              </a:lnSpc>
              <a:spcBef>
                <a:spcPts val="560"/>
              </a:spcBef>
              <a:buClr>
                <a:schemeClr val="dk1"/>
              </a:buClr>
              <a:buSzPct val="100000"/>
              <a:buFont typeface="Arial"/>
              <a:buChar char="•"/>
            </a:pPr>
            <a:r>
              <a:rPr lang="en-US" sz="2800" b="0" i="0" u="none" strike="noStrike" cap="none" baseline="0">
                <a:solidFill>
                  <a:schemeClr val="dk1"/>
                </a:solidFill>
                <a:latin typeface="Arial"/>
                <a:ea typeface="Arial"/>
                <a:cs typeface="Arial"/>
                <a:sym typeface="Arial"/>
              </a:rPr>
              <a:t>Diplomatic Power</a:t>
            </a:r>
          </a:p>
          <a:p>
            <a:pPr marL="0" marR="0" lvl="0" indent="0" algn="l" rtl="0">
              <a:lnSpc>
                <a:spcPct val="90000"/>
              </a:lnSpc>
              <a:spcBef>
                <a:spcPts val="560"/>
              </a:spcBef>
              <a:buClr>
                <a:schemeClr val="dk1"/>
              </a:buClr>
              <a:buFont typeface="Arial"/>
              <a:buNone/>
            </a:pPr>
            <a:endParaRPr sz="2800" b="0" i="0" u="none" strike="noStrike" cap="none" baseline="0">
              <a:solidFill>
                <a:schemeClr val="dk1"/>
              </a:solidFill>
              <a:latin typeface="Arial"/>
              <a:ea typeface="Arial"/>
              <a:cs typeface="Arial"/>
              <a:sym typeface="Arial"/>
            </a:endParaRPr>
          </a:p>
          <a:p>
            <a:pPr marL="342900" marR="0" lvl="0" indent="-342900" algn="l" rtl="0">
              <a:lnSpc>
                <a:spcPct val="90000"/>
              </a:lnSpc>
              <a:spcBef>
                <a:spcPts val="560"/>
              </a:spcBef>
              <a:buClr>
                <a:schemeClr val="dk1"/>
              </a:buClr>
              <a:buSzPct val="100000"/>
              <a:buFont typeface="Arial"/>
              <a:buChar char="•"/>
            </a:pPr>
            <a:r>
              <a:rPr lang="en-US" sz="2800" b="0" i="0" u="none" strike="noStrike" cap="none" baseline="0">
                <a:solidFill>
                  <a:schemeClr val="dk1"/>
                </a:solidFill>
                <a:latin typeface="Arial"/>
                <a:ea typeface="Arial"/>
                <a:cs typeface="Arial"/>
                <a:sym typeface="Arial"/>
              </a:rPr>
              <a:t>Military Power</a:t>
            </a:r>
          </a:p>
          <a:p>
            <a:pPr marL="0" marR="0" lvl="0" indent="0" algn="l" rtl="0">
              <a:lnSpc>
                <a:spcPct val="90000"/>
              </a:lnSpc>
              <a:spcBef>
                <a:spcPts val="560"/>
              </a:spcBef>
              <a:buClr>
                <a:schemeClr val="dk1"/>
              </a:buClr>
              <a:buFont typeface="Arial"/>
              <a:buNone/>
            </a:pPr>
            <a:endParaRPr sz="2800" b="0" i="0" u="none" strike="noStrike" cap="none" baseline="0">
              <a:solidFill>
                <a:schemeClr val="dk1"/>
              </a:solidFill>
              <a:latin typeface="Arial"/>
              <a:ea typeface="Arial"/>
              <a:cs typeface="Arial"/>
              <a:sym typeface="Arial"/>
            </a:endParaRPr>
          </a:p>
          <a:p>
            <a:pPr marL="342900" marR="0" lvl="0" indent="-342900" algn="l" rtl="0">
              <a:lnSpc>
                <a:spcPct val="90000"/>
              </a:lnSpc>
              <a:spcBef>
                <a:spcPts val="560"/>
              </a:spcBef>
              <a:buClr>
                <a:schemeClr val="dk1"/>
              </a:buClr>
              <a:buSzPct val="100000"/>
              <a:buFont typeface="Arial"/>
              <a:buChar char="•"/>
            </a:pPr>
            <a:r>
              <a:rPr lang="en-US" sz="2800" b="0" i="0" u="none" strike="noStrike" cap="none" baseline="0">
                <a:solidFill>
                  <a:schemeClr val="dk1"/>
                </a:solidFill>
                <a:latin typeface="Arial"/>
                <a:ea typeface="Arial"/>
                <a:cs typeface="Arial"/>
                <a:sym typeface="Arial"/>
              </a:rPr>
              <a:t>Legislative Power</a:t>
            </a:r>
          </a:p>
          <a:p>
            <a:pPr marL="0" marR="0" lvl="0" indent="0" algn="l" rtl="0">
              <a:lnSpc>
                <a:spcPct val="90000"/>
              </a:lnSpc>
              <a:spcBef>
                <a:spcPts val="560"/>
              </a:spcBef>
              <a:buClr>
                <a:schemeClr val="dk1"/>
              </a:buClr>
              <a:buFont typeface="Arial"/>
              <a:buNone/>
            </a:pPr>
            <a:endParaRPr sz="2800" b="0" i="0" u="none" strike="noStrike" cap="none" baseline="0">
              <a:solidFill>
                <a:schemeClr val="dk1"/>
              </a:solidFill>
              <a:latin typeface="Arial"/>
              <a:ea typeface="Arial"/>
              <a:cs typeface="Arial"/>
              <a:sym typeface="Arial"/>
            </a:endParaRPr>
          </a:p>
          <a:p>
            <a:pPr marL="342900" marR="0" lvl="0" indent="-342900" algn="l" rtl="0">
              <a:lnSpc>
                <a:spcPct val="90000"/>
              </a:lnSpc>
              <a:spcBef>
                <a:spcPts val="560"/>
              </a:spcBef>
              <a:buClr>
                <a:schemeClr val="dk1"/>
              </a:buClr>
              <a:buSzPct val="100000"/>
              <a:buFont typeface="Arial"/>
              <a:buChar char="•"/>
            </a:pPr>
            <a:r>
              <a:rPr lang="en-US" sz="2800" b="0" i="0" u="none" strike="noStrike" cap="none" baseline="0">
                <a:solidFill>
                  <a:schemeClr val="dk1"/>
                </a:solidFill>
                <a:latin typeface="Arial"/>
                <a:ea typeface="Arial"/>
                <a:cs typeface="Arial"/>
                <a:sym typeface="Arial"/>
              </a:rPr>
              <a:t>Judicial Power</a:t>
            </a:r>
          </a:p>
        </p:txBody>
      </p:sp>
      <p:pic>
        <p:nvPicPr>
          <p:cNvPr id="100" name="Shape 100"/>
          <p:cNvPicPr preferRelativeResize="0"/>
          <p:nvPr/>
        </p:nvPicPr>
        <p:blipFill rotWithShape="1">
          <a:blip r:embed="rId3">
            <a:alphaModFix/>
          </a:blip>
          <a:srcRect/>
          <a:stretch/>
        </p:blipFill>
        <p:spPr>
          <a:xfrm rot="928968">
            <a:off x="4170746" y="2991773"/>
            <a:ext cx="2324541" cy="1374364"/>
          </a:xfrm>
          <a:prstGeom prst="rect">
            <a:avLst/>
          </a:prstGeom>
          <a:noFill/>
          <a:ln>
            <a:noFill/>
          </a:ln>
        </p:spPr>
      </p:pic>
      <p:pic>
        <p:nvPicPr>
          <p:cNvPr id="101" name="Shape 101"/>
          <p:cNvPicPr preferRelativeResize="0"/>
          <p:nvPr/>
        </p:nvPicPr>
        <p:blipFill rotWithShape="1">
          <a:blip r:embed="rId4">
            <a:alphaModFix/>
          </a:blip>
          <a:srcRect/>
          <a:stretch/>
        </p:blipFill>
        <p:spPr>
          <a:xfrm rot="-1350565">
            <a:off x="6451843" y="1541524"/>
            <a:ext cx="2095224" cy="1336547"/>
          </a:xfrm>
          <a:prstGeom prst="rect">
            <a:avLst/>
          </a:prstGeom>
          <a:noFill/>
          <a:ln>
            <a:noFill/>
          </a:ln>
        </p:spPr>
      </p:pic>
      <p:pic>
        <p:nvPicPr>
          <p:cNvPr id="102" name="Shape 102"/>
          <p:cNvPicPr preferRelativeResize="0"/>
          <p:nvPr/>
        </p:nvPicPr>
        <p:blipFill rotWithShape="1">
          <a:blip r:embed="rId5">
            <a:alphaModFix/>
          </a:blip>
          <a:srcRect/>
          <a:stretch/>
        </p:blipFill>
        <p:spPr>
          <a:xfrm>
            <a:off x="6111187" y="3228224"/>
            <a:ext cx="2776538" cy="2221229"/>
          </a:xfrm>
          <a:prstGeom prst="rect">
            <a:avLst/>
          </a:prstGeom>
          <a:noFill/>
          <a:ln>
            <a:noFill/>
          </a:ln>
        </p:spPr>
      </p:pic>
      <p:pic>
        <p:nvPicPr>
          <p:cNvPr id="103" name="Shape 103"/>
          <p:cNvPicPr preferRelativeResize="0"/>
          <p:nvPr/>
        </p:nvPicPr>
        <p:blipFill rotWithShape="1">
          <a:blip r:embed="rId6">
            <a:alphaModFix/>
          </a:blip>
          <a:srcRect/>
          <a:stretch/>
        </p:blipFill>
        <p:spPr>
          <a:xfrm rot="345142">
            <a:off x="4257794" y="4561252"/>
            <a:ext cx="2162174" cy="1441449"/>
          </a:xfrm>
          <a:prstGeom prst="rect">
            <a:avLst/>
          </a:prstGeom>
          <a:noFill/>
          <a:ln>
            <a:noFill/>
          </a:ln>
        </p:spPr>
      </p:pic>
      <p:pic>
        <p:nvPicPr>
          <p:cNvPr id="104" name="Shape 104"/>
          <p:cNvPicPr preferRelativeResize="0"/>
          <p:nvPr/>
        </p:nvPicPr>
        <p:blipFill rotWithShape="1">
          <a:blip r:embed="rId7">
            <a:alphaModFix/>
          </a:blip>
          <a:srcRect/>
          <a:stretch/>
        </p:blipFill>
        <p:spPr>
          <a:xfrm>
            <a:off x="4132139" y="1600200"/>
            <a:ext cx="1979048" cy="1371600"/>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Shape 141"/>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Arial"/>
              <a:buNone/>
            </a:pPr>
            <a:r>
              <a:rPr lang="en-US" sz="4400" b="0" i="0" u="none" strike="noStrike" cap="none" baseline="0" dirty="0">
                <a:solidFill>
                  <a:schemeClr val="bg1"/>
                </a:solidFill>
                <a:latin typeface="Arial"/>
                <a:ea typeface="Arial"/>
                <a:cs typeface="Arial"/>
                <a:sym typeface="Arial"/>
              </a:rPr>
              <a:t>Executive Powers</a:t>
            </a:r>
          </a:p>
        </p:txBody>
      </p:sp>
      <p:sp>
        <p:nvSpPr>
          <p:cNvPr id="142" name="Shape 142"/>
          <p:cNvSpPr txBox="1">
            <a:spLocks noGrp="1"/>
          </p:cNvSpPr>
          <p:nvPr>
            <p:ph type="body" idx="1"/>
          </p:nvPr>
        </p:nvSpPr>
        <p:spPr>
          <a:xfrm>
            <a:off x="457200" y="1417637"/>
            <a:ext cx="4038599" cy="5059362"/>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buClr>
                <a:schemeClr val="dk1"/>
              </a:buClr>
              <a:buSzPct val="25000"/>
              <a:buFont typeface="Arial"/>
              <a:buNone/>
            </a:pPr>
            <a:r>
              <a:rPr lang="en-US" sz="2400" b="1" i="0" u="sng" strike="noStrike" cap="none" baseline="0" dirty="0">
                <a:solidFill>
                  <a:schemeClr val="dk1"/>
                </a:solidFill>
                <a:latin typeface="Calibri"/>
                <a:ea typeface="Calibri"/>
                <a:cs typeface="Calibri"/>
                <a:sym typeface="Calibri"/>
              </a:rPr>
              <a:t>EXECUTING THE LAW</a:t>
            </a:r>
          </a:p>
          <a:p>
            <a:pPr marL="0" marR="0" lvl="0" indent="0" algn="l" rtl="0">
              <a:lnSpc>
                <a:spcPct val="90000"/>
              </a:lnSpc>
              <a:spcBef>
                <a:spcPts val="333"/>
              </a:spcBef>
              <a:buClr>
                <a:schemeClr val="dk1"/>
              </a:buClr>
              <a:buSzPct val="97941"/>
              <a:buNone/>
            </a:pPr>
            <a:r>
              <a:rPr lang="en-US" sz="2400" b="0" i="0" u="none" strike="noStrike" cap="none" baseline="0" dirty="0">
                <a:solidFill>
                  <a:schemeClr val="dk1"/>
                </a:solidFill>
                <a:latin typeface="Calibri"/>
                <a:ea typeface="Calibri"/>
                <a:cs typeface="Calibri"/>
                <a:sym typeface="Calibri"/>
              </a:rPr>
              <a:t>Enforces, administers, &amp; carries </a:t>
            </a:r>
            <a:r>
              <a:rPr lang="en-US" sz="2400" b="0" i="0" u="none" strike="noStrike" cap="none" baseline="0" dirty="0" smtClean="0">
                <a:solidFill>
                  <a:schemeClr val="dk1"/>
                </a:solidFill>
                <a:latin typeface="Calibri"/>
                <a:ea typeface="Calibri"/>
                <a:cs typeface="Calibri"/>
                <a:sym typeface="Calibri"/>
              </a:rPr>
              <a:t>out</a:t>
            </a:r>
          </a:p>
          <a:p>
            <a:pPr marL="0" marR="0" lvl="0" indent="0" algn="l" rtl="0">
              <a:lnSpc>
                <a:spcPct val="90000"/>
              </a:lnSpc>
              <a:spcBef>
                <a:spcPts val="333"/>
              </a:spcBef>
              <a:buClr>
                <a:schemeClr val="dk1"/>
              </a:buClr>
              <a:buSzPct val="97941"/>
              <a:buNone/>
            </a:pPr>
            <a:endParaRPr lang="en-US" sz="2400" b="0" i="0" u="none" strike="noStrike" cap="none" baseline="0" dirty="0">
              <a:solidFill>
                <a:schemeClr val="dk1"/>
              </a:solidFill>
              <a:latin typeface="Calibri"/>
              <a:ea typeface="Calibri"/>
              <a:cs typeface="Calibri"/>
              <a:sym typeface="Calibri"/>
            </a:endParaRPr>
          </a:p>
          <a:p>
            <a:pPr marL="0" marR="0" lvl="0" indent="0" algn="l" rtl="0">
              <a:lnSpc>
                <a:spcPct val="90000"/>
              </a:lnSpc>
              <a:spcBef>
                <a:spcPts val="333"/>
              </a:spcBef>
              <a:buClr>
                <a:schemeClr val="dk1"/>
              </a:buClr>
              <a:buSzPct val="25000"/>
              <a:buFont typeface="Arial"/>
              <a:buNone/>
            </a:pPr>
            <a:r>
              <a:rPr lang="en-US" sz="2400" b="1" i="0" u="sng" strike="noStrike" cap="none" baseline="0" dirty="0">
                <a:solidFill>
                  <a:schemeClr val="dk1"/>
                </a:solidFill>
                <a:latin typeface="Calibri"/>
                <a:ea typeface="Calibri"/>
                <a:cs typeface="Calibri"/>
                <a:sym typeface="Calibri"/>
              </a:rPr>
              <a:t>ORDINANCE POWER-</a:t>
            </a:r>
          </a:p>
          <a:p>
            <a:pPr marL="0" marR="0" lvl="0" indent="0" algn="l" rtl="0">
              <a:lnSpc>
                <a:spcPct val="90000"/>
              </a:lnSpc>
              <a:spcBef>
                <a:spcPts val="333"/>
              </a:spcBef>
              <a:buClr>
                <a:schemeClr val="dk1"/>
              </a:buClr>
              <a:buSzPct val="25000"/>
              <a:buFont typeface="Arial"/>
              <a:buNone/>
            </a:pPr>
            <a:r>
              <a:rPr lang="en-US" sz="2400" b="0" i="0" u="none" strike="noStrike" cap="none" baseline="0" dirty="0">
                <a:solidFill>
                  <a:schemeClr val="dk1"/>
                </a:solidFill>
                <a:latin typeface="Calibri"/>
                <a:ea typeface="Calibri"/>
                <a:cs typeface="Calibri"/>
                <a:sym typeface="Calibri"/>
              </a:rPr>
              <a:t>The power to issue </a:t>
            </a:r>
            <a:r>
              <a:rPr lang="en-US" sz="2400" b="1" i="0" u="none" strike="noStrike" cap="none" baseline="0" dirty="0">
                <a:solidFill>
                  <a:schemeClr val="dk1"/>
                </a:solidFill>
                <a:latin typeface="Calibri"/>
                <a:ea typeface="Calibri"/>
                <a:cs typeface="Calibri"/>
                <a:sym typeface="Calibri"/>
              </a:rPr>
              <a:t>executive orders </a:t>
            </a:r>
            <a:r>
              <a:rPr lang="en-US" sz="2400" b="0" i="0" u="none" strike="noStrike" cap="none" baseline="0" dirty="0">
                <a:solidFill>
                  <a:schemeClr val="dk1"/>
                </a:solidFill>
                <a:latin typeface="Calibri"/>
                <a:ea typeface="Calibri"/>
                <a:cs typeface="Calibri"/>
                <a:sym typeface="Calibri"/>
              </a:rPr>
              <a:t>given to the president by the Constitution and acts of </a:t>
            </a:r>
            <a:r>
              <a:rPr lang="en-US" sz="2400" b="0" i="0" u="none" strike="noStrike" cap="none" baseline="0" dirty="0" smtClean="0">
                <a:solidFill>
                  <a:schemeClr val="dk1"/>
                </a:solidFill>
                <a:latin typeface="Calibri"/>
                <a:ea typeface="Calibri"/>
                <a:cs typeface="Calibri"/>
                <a:sym typeface="Calibri"/>
              </a:rPr>
              <a:t>Congress</a:t>
            </a:r>
          </a:p>
          <a:p>
            <a:pPr marL="0" marR="0" lvl="0" indent="0" algn="l" rtl="0">
              <a:lnSpc>
                <a:spcPct val="90000"/>
              </a:lnSpc>
              <a:spcBef>
                <a:spcPts val="333"/>
              </a:spcBef>
              <a:buClr>
                <a:schemeClr val="dk1"/>
              </a:buClr>
              <a:buSzPct val="25000"/>
              <a:buFont typeface="Arial"/>
              <a:buNone/>
            </a:pPr>
            <a:endParaRPr lang="en-US" sz="2000" b="0" i="0" u="none" strike="noStrike" cap="none" baseline="0" dirty="0">
              <a:solidFill>
                <a:schemeClr val="dk1"/>
              </a:solidFill>
              <a:latin typeface="Calibri"/>
              <a:ea typeface="Calibri"/>
              <a:cs typeface="Calibri"/>
              <a:sym typeface="Calibri"/>
            </a:endParaRPr>
          </a:p>
          <a:p>
            <a:pPr marL="0" marR="0" lvl="0" indent="0" algn="l" rtl="0">
              <a:lnSpc>
                <a:spcPct val="90000"/>
              </a:lnSpc>
              <a:spcBef>
                <a:spcPts val="333"/>
              </a:spcBef>
              <a:buClr>
                <a:schemeClr val="dk1"/>
              </a:buClr>
              <a:buSzPct val="25000"/>
              <a:buFont typeface="Arial"/>
              <a:buNone/>
            </a:pPr>
            <a:r>
              <a:rPr lang="en-US" sz="2400" b="1" i="0" u="sng" strike="noStrike" cap="none" baseline="0" dirty="0" smtClean="0">
                <a:solidFill>
                  <a:schemeClr val="dk1"/>
                </a:solidFill>
                <a:latin typeface="Calibri"/>
                <a:ea typeface="Calibri"/>
                <a:cs typeface="Calibri"/>
                <a:sym typeface="Calibri"/>
              </a:rPr>
              <a:t>EXECUTIVE ORDER</a:t>
            </a:r>
          </a:p>
          <a:p>
            <a:pPr marL="0" marR="0" lvl="0" indent="0" algn="l" rtl="0">
              <a:lnSpc>
                <a:spcPct val="90000"/>
              </a:lnSpc>
              <a:spcBef>
                <a:spcPts val="333"/>
              </a:spcBef>
              <a:buClr>
                <a:schemeClr val="dk1"/>
              </a:buClr>
              <a:buSzPct val="25000"/>
              <a:buFont typeface="Arial"/>
              <a:buNone/>
            </a:pPr>
            <a:r>
              <a:rPr lang="en-US" sz="2400" b="0" i="0" u="none" strike="noStrike" cap="none" baseline="0" dirty="0" smtClean="0">
                <a:solidFill>
                  <a:schemeClr val="dk1"/>
                </a:solidFill>
                <a:latin typeface="Calibri"/>
                <a:ea typeface="Calibri"/>
                <a:cs typeface="Calibri"/>
                <a:sym typeface="Calibri"/>
              </a:rPr>
              <a:t>a </a:t>
            </a:r>
            <a:r>
              <a:rPr lang="en-US" sz="2400" b="0" i="0" u="none" strike="noStrike" cap="none" baseline="0" dirty="0">
                <a:solidFill>
                  <a:schemeClr val="dk1"/>
                </a:solidFill>
                <a:latin typeface="Calibri"/>
                <a:ea typeface="Calibri"/>
                <a:cs typeface="Calibri"/>
                <a:sym typeface="Calibri"/>
              </a:rPr>
              <a:t>directive, rule, or regulation that has the effect of </a:t>
            </a:r>
            <a:r>
              <a:rPr lang="en-US" sz="2400" b="0" i="0" u="none" strike="noStrike" cap="none" baseline="0" dirty="0" smtClean="0">
                <a:solidFill>
                  <a:schemeClr val="dk1"/>
                </a:solidFill>
                <a:latin typeface="Calibri"/>
                <a:ea typeface="Calibri"/>
                <a:cs typeface="Calibri"/>
                <a:sym typeface="Calibri"/>
              </a:rPr>
              <a:t>law</a:t>
            </a:r>
          </a:p>
          <a:p>
            <a:pPr marL="0" marR="0" lvl="0" indent="0" algn="l" rtl="0">
              <a:lnSpc>
                <a:spcPct val="90000"/>
              </a:lnSpc>
              <a:spcBef>
                <a:spcPts val="333"/>
              </a:spcBef>
              <a:buClr>
                <a:schemeClr val="dk1"/>
              </a:buClr>
              <a:buSzPct val="25000"/>
              <a:buFont typeface="Arial"/>
              <a:buNone/>
            </a:pPr>
            <a:endParaRPr lang="en-US" sz="1665" b="0" i="0" u="none" strike="noStrike" cap="none" baseline="0" dirty="0">
              <a:solidFill>
                <a:schemeClr val="dk1"/>
              </a:solidFill>
              <a:latin typeface="Calibri"/>
              <a:ea typeface="Calibri"/>
              <a:cs typeface="Calibri"/>
              <a:sym typeface="Calibri"/>
            </a:endParaRPr>
          </a:p>
          <a:p>
            <a:pPr marL="0" marR="0" lvl="0" indent="0" algn="l" rtl="0">
              <a:lnSpc>
                <a:spcPct val="90000"/>
              </a:lnSpc>
              <a:spcBef>
                <a:spcPts val="333"/>
              </a:spcBef>
              <a:buClr>
                <a:schemeClr val="dk1"/>
              </a:buClr>
              <a:buFont typeface="Arial"/>
              <a:buNone/>
            </a:pPr>
            <a:endParaRPr sz="1665" b="0" i="0" u="none" strike="noStrike" cap="none" baseline="0" dirty="0">
              <a:solidFill>
                <a:schemeClr val="dk1"/>
              </a:solidFill>
              <a:latin typeface="Calibri"/>
              <a:ea typeface="Calibri"/>
              <a:cs typeface="Calibri"/>
              <a:sym typeface="Calibri"/>
            </a:endParaRPr>
          </a:p>
          <a:p>
            <a:pPr marL="0" marR="0" lvl="0" indent="0" algn="l" rtl="0">
              <a:lnSpc>
                <a:spcPct val="90000"/>
              </a:lnSpc>
              <a:spcBef>
                <a:spcPts val="333"/>
              </a:spcBef>
              <a:buClr>
                <a:schemeClr val="dk1"/>
              </a:buClr>
              <a:buFont typeface="Arial"/>
              <a:buNone/>
            </a:pPr>
            <a:endParaRPr sz="1665" b="0" i="0" u="none" strike="noStrike" cap="none" baseline="0" dirty="0">
              <a:solidFill>
                <a:schemeClr val="dk1"/>
              </a:solidFill>
              <a:latin typeface="Calibri"/>
              <a:ea typeface="Calibri"/>
              <a:cs typeface="Calibri"/>
              <a:sym typeface="Calibri"/>
            </a:endParaRPr>
          </a:p>
          <a:p>
            <a:pPr marL="342900" marR="0" lvl="0" indent="-237172" algn="l" rtl="0">
              <a:lnSpc>
                <a:spcPct val="90000"/>
              </a:lnSpc>
              <a:spcBef>
                <a:spcPts val="333"/>
              </a:spcBef>
              <a:buClr>
                <a:schemeClr val="dk1"/>
              </a:buClr>
              <a:buFont typeface="Arial"/>
              <a:buNone/>
            </a:pPr>
            <a:endParaRPr sz="1665" b="0" i="0" u="none" strike="noStrike" cap="none" baseline="0" dirty="0">
              <a:solidFill>
                <a:schemeClr val="dk1"/>
              </a:solidFill>
              <a:latin typeface="Calibri"/>
              <a:ea typeface="Calibri"/>
              <a:cs typeface="Calibri"/>
              <a:sym typeface="Calibri"/>
            </a:endParaRPr>
          </a:p>
          <a:p>
            <a:pPr marL="0" marR="0" lvl="0" indent="0" algn="l" rtl="0">
              <a:lnSpc>
                <a:spcPct val="90000"/>
              </a:lnSpc>
              <a:spcBef>
                <a:spcPts val="333"/>
              </a:spcBef>
              <a:buClr>
                <a:schemeClr val="dk1"/>
              </a:buClr>
              <a:buFont typeface="Arial"/>
              <a:buNone/>
            </a:pPr>
            <a:endParaRPr sz="1665" b="0" i="0" u="none" strike="noStrike" cap="none" baseline="0" dirty="0">
              <a:solidFill>
                <a:schemeClr val="dk1"/>
              </a:solidFill>
              <a:latin typeface="Calibri"/>
              <a:ea typeface="Calibri"/>
              <a:cs typeface="Calibri"/>
              <a:sym typeface="Calibri"/>
            </a:endParaRPr>
          </a:p>
          <a:p>
            <a:pPr marL="0" marR="0" lvl="0" indent="0" algn="l" rtl="0">
              <a:lnSpc>
                <a:spcPct val="90000"/>
              </a:lnSpc>
              <a:spcBef>
                <a:spcPts val="333"/>
              </a:spcBef>
              <a:buClr>
                <a:schemeClr val="dk1"/>
              </a:buClr>
              <a:buFont typeface="Arial"/>
              <a:buNone/>
            </a:pPr>
            <a:endParaRPr sz="1665" b="0" i="0" u="none" strike="noStrike" cap="none" baseline="0" dirty="0">
              <a:solidFill>
                <a:schemeClr val="dk1"/>
              </a:solidFill>
              <a:latin typeface="Calibri"/>
              <a:ea typeface="Calibri"/>
              <a:cs typeface="Calibri"/>
              <a:sym typeface="Calibri"/>
            </a:endParaRPr>
          </a:p>
          <a:p>
            <a:pPr marL="0" marR="0" lvl="0" indent="0" algn="l" rtl="0">
              <a:lnSpc>
                <a:spcPct val="90000"/>
              </a:lnSpc>
              <a:spcBef>
                <a:spcPts val="333"/>
              </a:spcBef>
              <a:buClr>
                <a:schemeClr val="dk1"/>
              </a:buClr>
              <a:buFont typeface="Arial"/>
              <a:buNone/>
            </a:pPr>
            <a:endParaRPr sz="1665" b="0" i="0" u="none" strike="noStrike" cap="none" baseline="0" dirty="0">
              <a:solidFill>
                <a:schemeClr val="dk1"/>
              </a:solidFill>
              <a:latin typeface="Calibri"/>
              <a:ea typeface="Calibri"/>
              <a:cs typeface="Calibri"/>
              <a:sym typeface="Calibri"/>
            </a:endParaRPr>
          </a:p>
          <a:p>
            <a:pPr marL="0" marR="0" lvl="0" indent="0" algn="l" rtl="0">
              <a:lnSpc>
                <a:spcPct val="90000"/>
              </a:lnSpc>
              <a:spcBef>
                <a:spcPts val="518"/>
              </a:spcBef>
              <a:buClr>
                <a:schemeClr val="dk1"/>
              </a:buClr>
              <a:buFont typeface="Arial"/>
              <a:buNone/>
            </a:pPr>
            <a:endParaRPr sz="2590" b="0" i="0" u="none" strike="noStrike" cap="none" baseline="0" dirty="0">
              <a:solidFill>
                <a:schemeClr val="dk1"/>
              </a:solidFill>
              <a:latin typeface="Calibri"/>
              <a:ea typeface="Calibri"/>
              <a:cs typeface="Calibri"/>
              <a:sym typeface="Calibri"/>
            </a:endParaRPr>
          </a:p>
          <a:p>
            <a:pPr marL="0" marR="0" lvl="0" indent="0" algn="l" rtl="0">
              <a:lnSpc>
                <a:spcPct val="90000"/>
              </a:lnSpc>
              <a:spcBef>
                <a:spcPts val="518"/>
              </a:spcBef>
              <a:buClr>
                <a:schemeClr val="dk1"/>
              </a:buClr>
              <a:buFont typeface="Arial"/>
              <a:buNone/>
            </a:pPr>
            <a:endParaRPr sz="2590" b="0" i="0" u="none" strike="noStrike" cap="none" baseline="0" dirty="0">
              <a:solidFill>
                <a:schemeClr val="dk1"/>
              </a:solidFill>
              <a:latin typeface="Calibri"/>
              <a:ea typeface="Calibri"/>
              <a:cs typeface="Calibri"/>
              <a:sym typeface="Calibri"/>
            </a:endParaRPr>
          </a:p>
        </p:txBody>
      </p:sp>
      <p:sp>
        <p:nvSpPr>
          <p:cNvPr id="2" name="Text Placeholder 1"/>
          <p:cNvSpPr>
            <a:spLocks noGrp="1"/>
          </p:cNvSpPr>
          <p:nvPr>
            <p:ph type="body" idx="2"/>
          </p:nvPr>
        </p:nvSpPr>
        <p:spPr/>
        <p:txBody>
          <a:bodyPr/>
          <a:lstStyle/>
          <a:p>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1600200"/>
            <a:ext cx="4343400" cy="33270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cu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Shape 149"/>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lt1"/>
              </a:buClr>
              <a:buSzPct val="25000"/>
              <a:buFont typeface="Arial"/>
              <a:buNone/>
            </a:pPr>
            <a:r>
              <a:rPr lang="en-US" sz="3959" dirty="0" smtClean="0">
                <a:solidFill>
                  <a:schemeClr val="lt1"/>
                </a:solidFill>
                <a:latin typeface="Arial"/>
                <a:ea typeface="Arial"/>
                <a:cs typeface="Arial"/>
                <a:sym typeface="Arial"/>
              </a:rPr>
              <a:t>Appointment Power</a:t>
            </a:r>
            <a:br>
              <a:rPr lang="en-US" sz="3959" dirty="0" smtClean="0">
                <a:solidFill>
                  <a:schemeClr val="lt1"/>
                </a:solidFill>
                <a:latin typeface="Arial"/>
                <a:ea typeface="Arial"/>
                <a:cs typeface="Arial"/>
                <a:sym typeface="Arial"/>
              </a:rPr>
            </a:br>
            <a:r>
              <a:rPr lang="en-US" sz="3959" dirty="0" smtClean="0">
                <a:solidFill>
                  <a:schemeClr val="lt1"/>
                </a:solidFill>
                <a:latin typeface="Arial"/>
                <a:ea typeface="Arial"/>
                <a:cs typeface="Arial"/>
                <a:sym typeface="Arial"/>
              </a:rPr>
              <a:t>Senate must approve</a:t>
            </a:r>
            <a:endParaRPr lang="en-US" sz="3959" b="0" i="0" u="none" strike="noStrike" cap="none" baseline="0" dirty="0">
              <a:solidFill>
                <a:schemeClr val="lt1"/>
              </a:solidFill>
              <a:latin typeface="Arial"/>
              <a:ea typeface="Arial"/>
              <a:cs typeface="Arial"/>
              <a:sym typeface="Arial"/>
            </a:endParaRPr>
          </a:p>
        </p:txBody>
      </p:sp>
      <p:sp>
        <p:nvSpPr>
          <p:cNvPr id="150" name="Shape 150"/>
          <p:cNvSpPr txBox="1">
            <a:spLocks noGrp="1"/>
          </p:cNvSpPr>
          <p:nvPr>
            <p:ph type="body" idx="1"/>
          </p:nvPr>
        </p:nvSpPr>
        <p:spPr>
          <a:xfrm>
            <a:off x="457200" y="1600200"/>
            <a:ext cx="4038599" cy="4525963"/>
          </a:xfrm>
          <a:prstGeom prst="rect">
            <a:avLst/>
          </a:prstGeom>
          <a:noFill/>
          <a:ln>
            <a:noFill/>
          </a:ln>
        </p:spPr>
        <p:txBody>
          <a:bodyPr lIns="91425" tIns="45700" rIns="91425" bIns="45700" anchor="t" anchorCtr="0">
            <a:noAutofit/>
          </a:bodyPr>
          <a:lstStyle/>
          <a:p>
            <a:pPr marL="514350" marR="0" lvl="0" indent="-514350" algn="l" rtl="0">
              <a:lnSpc>
                <a:spcPct val="80000"/>
              </a:lnSpc>
              <a:spcBef>
                <a:spcPts val="0"/>
              </a:spcBef>
              <a:buClr>
                <a:schemeClr val="dk1"/>
              </a:buClr>
              <a:buSzPct val="99615"/>
              <a:buFont typeface="Calibri"/>
              <a:buAutoNum type="arabicPeriod"/>
            </a:pPr>
            <a:r>
              <a:rPr lang="en-US" sz="2590" b="0" i="0" u="none" strike="noStrike" cap="none" baseline="0" dirty="0" smtClean="0">
                <a:solidFill>
                  <a:schemeClr val="dk1"/>
                </a:solidFill>
                <a:latin typeface="Calibri"/>
                <a:ea typeface="Calibri"/>
                <a:cs typeface="Calibri"/>
                <a:sym typeface="Calibri"/>
              </a:rPr>
              <a:t>Ambassadors </a:t>
            </a:r>
            <a:r>
              <a:rPr lang="en-US" sz="2590" b="0" i="0" u="none" strike="noStrike" cap="none" baseline="0" dirty="0">
                <a:solidFill>
                  <a:schemeClr val="dk1"/>
                </a:solidFill>
                <a:latin typeface="Calibri"/>
                <a:ea typeface="Calibri"/>
                <a:cs typeface="Calibri"/>
                <a:sym typeface="Calibri"/>
              </a:rPr>
              <a:t>and other diplomats. </a:t>
            </a:r>
          </a:p>
          <a:p>
            <a:pPr marL="514350" marR="0" lvl="0" indent="-514350" algn="l" rtl="0">
              <a:lnSpc>
                <a:spcPct val="80000"/>
              </a:lnSpc>
              <a:spcBef>
                <a:spcPts val="518"/>
              </a:spcBef>
              <a:buClr>
                <a:schemeClr val="dk1"/>
              </a:buClr>
              <a:buSzPct val="99615"/>
              <a:buFont typeface="Calibri"/>
              <a:buAutoNum type="arabicPeriod"/>
            </a:pPr>
            <a:r>
              <a:rPr lang="en-US" sz="2590" b="0" i="0" u="none" strike="noStrike" cap="none" baseline="0" dirty="0">
                <a:solidFill>
                  <a:schemeClr val="dk1"/>
                </a:solidFill>
                <a:latin typeface="Calibri"/>
                <a:ea typeface="Calibri"/>
                <a:cs typeface="Calibri"/>
                <a:sym typeface="Calibri"/>
              </a:rPr>
              <a:t>Cabinet </a:t>
            </a:r>
            <a:r>
              <a:rPr lang="en-US" sz="2590" b="0" i="0" u="none" strike="noStrike" cap="none" baseline="0" dirty="0" smtClean="0">
                <a:solidFill>
                  <a:schemeClr val="dk1"/>
                </a:solidFill>
                <a:latin typeface="Calibri"/>
                <a:ea typeface="Calibri"/>
                <a:cs typeface="Calibri"/>
                <a:sym typeface="Calibri"/>
              </a:rPr>
              <a:t>Heads (Secretaries) </a:t>
            </a:r>
            <a:endParaRPr lang="en-US" sz="2590" b="0" i="0" u="none" strike="noStrike" cap="none" baseline="0" dirty="0">
              <a:solidFill>
                <a:schemeClr val="dk1"/>
              </a:solidFill>
              <a:latin typeface="Calibri"/>
              <a:ea typeface="Calibri"/>
              <a:cs typeface="Calibri"/>
              <a:sym typeface="Calibri"/>
            </a:endParaRPr>
          </a:p>
          <a:p>
            <a:pPr marL="514350" marR="0" lvl="0" indent="-514350" algn="l" rtl="0">
              <a:lnSpc>
                <a:spcPct val="80000"/>
              </a:lnSpc>
              <a:spcBef>
                <a:spcPts val="518"/>
              </a:spcBef>
              <a:buClr>
                <a:schemeClr val="dk1"/>
              </a:buClr>
              <a:buSzPct val="99615"/>
              <a:buFont typeface="Calibri"/>
              <a:buAutoNum type="arabicPeriod"/>
            </a:pPr>
            <a:r>
              <a:rPr lang="en-US" sz="2590" b="0" i="0" u="none" strike="noStrike" cap="none" baseline="0" dirty="0" smtClean="0">
                <a:solidFill>
                  <a:schemeClr val="dk1"/>
                </a:solidFill>
                <a:latin typeface="Calibri"/>
                <a:ea typeface="Calibri"/>
                <a:cs typeface="Calibri"/>
                <a:sym typeface="Calibri"/>
              </a:rPr>
              <a:t>Heads of independent </a:t>
            </a:r>
            <a:r>
              <a:rPr lang="en-US" sz="2590" b="0" i="0" u="none" strike="noStrike" cap="none" baseline="0" dirty="0">
                <a:solidFill>
                  <a:schemeClr val="dk1"/>
                </a:solidFill>
                <a:latin typeface="Calibri"/>
                <a:ea typeface="Calibri"/>
                <a:cs typeface="Calibri"/>
                <a:sym typeface="Calibri"/>
              </a:rPr>
              <a:t>agencies </a:t>
            </a:r>
            <a:endParaRPr lang="en-US" sz="2405" i="1" dirty="0"/>
          </a:p>
          <a:p>
            <a:pPr marL="914400" lvl="1" indent="-514350">
              <a:lnSpc>
                <a:spcPct val="80000"/>
              </a:lnSpc>
              <a:spcBef>
                <a:spcPts val="518"/>
              </a:spcBef>
              <a:buSzPct val="99615"/>
            </a:pPr>
            <a:r>
              <a:rPr lang="en-US" sz="2005" b="0" i="1" u="none" strike="noStrike" cap="none" baseline="0" dirty="0" smtClean="0">
                <a:solidFill>
                  <a:schemeClr val="dk1"/>
                </a:solidFill>
                <a:latin typeface="Calibri"/>
                <a:ea typeface="Calibri"/>
                <a:cs typeface="Calibri"/>
                <a:sym typeface="Calibri"/>
              </a:rPr>
              <a:t>Environmental </a:t>
            </a:r>
            <a:r>
              <a:rPr lang="en-US" sz="2005" b="0" i="1" u="none" strike="noStrike" cap="none" baseline="0" dirty="0">
                <a:solidFill>
                  <a:schemeClr val="dk1"/>
                </a:solidFill>
                <a:latin typeface="Calibri"/>
                <a:ea typeface="Calibri"/>
                <a:cs typeface="Calibri"/>
                <a:sym typeface="Calibri"/>
              </a:rPr>
              <a:t>Protection Agency </a:t>
            </a:r>
            <a:endParaRPr lang="en-US" sz="2005" b="0" i="1" u="none" strike="noStrike" cap="none" baseline="0" dirty="0" smtClean="0">
              <a:solidFill>
                <a:schemeClr val="dk1"/>
              </a:solidFill>
              <a:latin typeface="Calibri"/>
              <a:ea typeface="Calibri"/>
              <a:cs typeface="Calibri"/>
              <a:sym typeface="Calibri"/>
            </a:endParaRPr>
          </a:p>
          <a:p>
            <a:pPr marL="914400" lvl="1" indent="-514350">
              <a:lnSpc>
                <a:spcPct val="80000"/>
              </a:lnSpc>
              <a:spcBef>
                <a:spcPts val="518"/>
              </a:spcBef>
              <a:buSzPct val="99615"/>
            </a:pPr>
            <a:r>
              <a:rPr lang="en-US" sz="2005" b="0" i="1" u="none" strike="noStrike" cap="none" baseline="0" dirty="0" smtClean="0">
                <a:solidFill>
                  <a:schemeClr val="dk1"/>
                </a:solidFill>
                <a:latin typeface="Calibri"/>
                <a:ea typeface="Calibri"/>
                <a:cs typeface="Calibri"/>
                <a:sym typeface="Calibri"/>
              </a:rPr>
              <a:t>NASA</a:t>
            </a:r>
            <a:endParaRPr lang="en-US" sz="2005" b="0" i="1" u="none" strike="noStrike" cap="none" baseline="0" dirty="0">
              <a:solidFill>
                <a:schemeClr val="dk1"/>
              </a:solidFill>
              <a:latin typeface="Calibri"/>
              <a:ea typeface="Calibri"/>
              <a:cs typeface="Calibri"/>
              <a:sym typeface="Calibri"/>
            </a:endParaRPr>
          </a:p>
          <a:p>
            <a:pPr marL="514350" marR="0" lvl="0" indent="-514350" algn="l" rtl="0">
              <a:lnSpc>
                <a:spcPct val="80000"/>
              </a:lnSpc>
              <a:spcBef>
                <a:spcPts val="518"/>
              </a:spcBef>
              <a:buClr>
                <a:schemeClr val="dk1"/>
              </a:buClr>
              <a:buSzPct val="99615"/>
              <a:buFont typeface="Calibri"/>
              <a:buAutoNum type="arabicPeriod"/>
            </a:pPr>
            <a:r>
              <a:rPr lang="en-US" sz="2590" b="0" i="0" u="none" strike="noStrike" cap="none" baseline="0" dirty="0" smtClean="0">
                <a:solidFill>
                  <a:schemeClr val="dk1"/>
                </a:solidFill>
                <a:latin typeface="Calibri"/>
                <a:ea typeface="Calibri"/>
                <a:cs typeface="Calibri"/>
                <a:sym typeface="Calibri"/>
              </a:rPr>
              <a:t>Supreme Court Justices</a:t>
            </a:r>
            <a:r>
              <a:rPr lang="en-US" sz="2590" b="0" i="0" u="none" strike="noStrike" cap="none" dirty="0" smtClean="0">
                <a:solidFill>
                  <a:schemeClr val="dk1"/>
                </a:solidFill>
                <a:latin typeface="Calibri"/>
                <a:ea typeface="Calibri"/>
                <a:cs typeface="Calibri"/>
                <a:sym typeface="Calibri"/>
              </a:rPr>
              <a:t> &amp;</a:t>
            </a:r>
            <a:r>
              <a:rPr lang="en-US" sz="2590" b="0" i="0" u="none" strike="noStrike" cap="none" baseline="0" dirty="0" smtClean="0">
                <a:solidFill>
                  <a:schemeClr val="dk1"/>
                </a:solidFill>
                <a:latin typeface="Calibri"/>
                <a:ea typeface="Calibri"/>
                <a:cs typeface="Calibri"/>
                <a:sym typeface="Calibri"/>
              </a:rPr>
              <a:t> federal judges</a:t>
            </a:r>
            <a:endParaRPr lang="en-US" sz="2590" b="0" i="0" u="none" strike="noStrike" cap="none" baseline="0" dirty="0">
              <a:solidFill>
                <a:schemeClr val="dk1"/>
              </a:solidFill>
              <a:latin typeface="Calibri"/>
              <a:ea typeface="Calibri"/>
              <a:cs typeface="Calibri"/>
              <a:sym typeface="Calibri"/>
            </a:endParaRPr>
          </a:p>
          <a:p>
            <a:pPr marL="514350" marR="0" lvl="0" indent="-514350" algn="l" rtl="0">
              <a:lnSpc>
                <a:spcPct val="80000"/>
              </a:lnSpc>
              <a:spcBef>
                <a:spcPts val="518"/>
              </a:spcBef>
              <a:buClr>
                <a:schemeClr val="dk1"/>
              </a:buClr>
              <a:buSzPct val="99615"/>
              <a:buFont typeface="Calibri"/>
              <a:buAutoNum type="arabicPeriod"/>
            </a:pPr>
            <a:r>
              <a:rPr lang="en-US" sz="2590" b="0" i="0" u="none" strike="noStrike" cap="none" baseline="0" dirty="0">
                <a:solidFill>
                  <a:schemeClr val="dk1"/>
                </a:solidFill>
                <a:latin typeface="Calibri"/>
                <a:ea typeface="Calibri"/>
                <a:cs typeface="Calibri"/>
                <a:sym typeface="Calibri"/>
              </a:rPr>
              <a:t>All </a:t>
            </a:r>
            <a:r>
              <a:rPr lang="en-US" sz="2590" dirty="0" smtClean="0"/>
              <a:t>officers </a:t>
            </a:r>
            <a:r>
              <a:rPr lang="en-US" sz="2590" b="0" i="0" u="none" strike="noStrike" cap="none" baseline="0" dirty="0" smtClean="0">
                <a:solidFill>
                  <a:schemeClr val="dk1"/>
                </a:solidFill>
                <a:latin typeface="Calibri"/>
                <a:ea typeface="Calibri"/>
                <a:cs typeface="Calibri"/>
                <a:sym typeface="Calibri"/>
              </a:rPr>
              <a:t>in </a:t>
            </a:r>
            <a:r>
              <a:rPr lang="en-US" sz="2590" b="0" i="0" u="none" strike="noStrike" cap="none" baseline="0" dirty="0">
                <a:solidFill>
                  <a:schemeClr val="dk1"/>
                </a:solidFill>
                <a:latin typeface="Calibri"/>
                <a:ea typeface="Calibri"/>
                <a:cs typeface="Calibri"/>
                <a:sym typeface="Calibri"/>
              </a:rPr>
              <a:t>the armed forces</a:t>
            </a:r>
          </a:p>
          <a:p>
            <a:pPr marL="342900" marR="0" lvl="0" indent="-178435" algn="l" rtl="0">
              <a:lnSpc>
                <a:spcPct val="80000"/>
              </a:lnSpc>
              <a:spcBef>
                <a:spcPts val="518"/>
              </a:spcBef>
              <a:buClr>
                <a:schemeClr val="dk1"/>
              </a:buClr>
              <a:buFont typeface="Arial"/>
              <a:buNone/>
            </a:pPr>
            <a:endParaRPr sz="2590" b="0" i="0" u="none" strike="noStrike" cap="none" baseline="0" dirty="0">
              <a:solidFill>
                <a:schemeClr val="dk1"/>
              </a:solidFill>
              <a:latin typeface="Calibri"/>
              <a:ea typeface="Calibri"/>
              <a:cs typeface="Calibri"/>
              <a:sym typeface="Calibri"/>
            </a:endParaRPr>
          </a:p>
        </p:txBody>
      </p:sp>
      <p:sp>
        <p:nvSpPr>
          <p:cNvPr id="155" name="Shape 155"/>
          <p:cNvSpPr/>
          <p:nvPr/>
        </p:nvSpPr>
        <p:spPr>
          <a:xfrm>
            <a:off x="4406833" y="3055898"/>
            <a:ext cx="4573688" cy="923329"/>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endParaRPr lang="en-US" sz="5400" b="1" i="0" u="none" strike="noStrike" cap="none" baseline="0" dirty="0">
              <a:solidFill>
                <a:srgbClr val="FEFEFE"/>
              </a:solidFill>
              <a:latin typeface="Calibri"/>
              <a:ea typeface="Calibri"/>
              <a:cs typeface="Calibri"/>
              <a:sym typeface="Calibri"/>
            </a:endParaRPr>
          </a:p>
        </p:txBody>
      </p:sp>
      <p:sp>
        <p:nvSpPr>
          <p:cNvPr id="2" name="Text Placeholder 1"/>
          <p:cNvSpPr>
            <a:spLocks noGrp="1"/>
          </p:cNvSpPr>
          <p:nvPr>
            <p:ph type="body" idx="2"/>
          </p:nvPr>
        </p:nvSpPr>
        <p:spPr/>
        <p:txBody>
          <a:bodyPr/>
          <a:lstStyle/>
          <a:p>
            <a:pPr marL="203200" indent="0">
              <a:buNone/>
            </a:pPr>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1524000"/>
            <a:ext cx="3124199" cy="4614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4769110" y="6230044"/>
            <a:ext cx="3849131" cy="523220"/>
          </a:xfrm>
          <a:prstGeom prst="rect">
            <a:avLst/>
          </a:prstGeom>
          <a:noFill/>
        </p:spPr>
        <p:txBody>
          <a:bodyPr wrap="none" rtlCol="0">
            <a:spAutoFit/>
          </a:bodyPr>
          <a:lstStyle/>
          <a:p>
            <a:r>
              <a:rPr lang="en-US" dirty="0" smtClean="0"/>
              <a:t>Sandra Day O’Connor – 1</a:t>
            </a:r>
            <a:r>
              <a:rPr lang="en-US" baseline="30000" dirty="0" smtClean="0"/>
              <a:t>st</a:t>
            </a:r>
            <a:r>
              <a:rPr lang="en-US" dirty="0" smtClean="0"/>
              <a:t> woman appointed </a:t>
            </a:r>
          </a:p>
          <a:p>
            <a:r>
              <a:rPr lang="en-US" dirty="0" smtClean="0"/>
              <a:t>to the Supreme Court by Ronald Reagan </a:t>
            </a:r>
            <a:endParaRPr lang="en-US" dirty="0"/>
          </a:p>
        </p:txBody>
      </p:sp>
    </p:spTree>
  </p:cSld>
  <p:clrMapOvr>
    <a:masterClrMapping/>
  </p:clrMapOvr>
  <p:transition spd="slow">
    <p:cu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Shape 123"/>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lt1"/>
              </a:buClr>
              <a:buSzPct val="25000"/>
              <a:buFont typeface="Courier New"/>
              <a:buNone/>
            </a:pPr>
            <a:r>
              <a:rPr lang="en-US" sz="4320" b="0" i="0" u="none" strike="noStrike" cap="none" baseline="0" dirty="0">
                <a:solidFill>
                  <a:schemeClr val="lt1"/>
                </a:solidFill>
                <a:latin typeface="Courier New"/>
                <a:ea typeface="Courier New"/>
                <a:cs typeface="Courier New"/>
                <a:sym typeface="Courier New"/>
              </a:rPr>
              <a:t>Diplomatic </a:t>
            </a:r>
            <a:r>
              <a:rPr lang="en-US" sz="4320" b="0" i="0" u="none" strike="noStrike" cap="none" baseline="0" dirty="0" smtClean="0">
                <a:solidFill>
                  <a:schemeClr val="lt1"/>
                </a:solidFill>
                <a:latin typeface="Courier New"/>
                <a:ea typeface="Courier New"/>
                <a:cs typeface="Courier New"/>
                <a:sym typeface="Courier New"/>
              </a:rPr>
              <a:t>Powers</a:t>
            </a:r>
            <a:endParaRPr lang="en-US" sz="4320" b="0" i="0" u="none" strike="noStrike" cap="none" baseline="0" dirty="0">
              <a:solidFill>
                <a:schemeClr val="lt1"/>
              </a:solidFill>
              <a:latin typeface="Courier New"/>
              <a:ea typeface="Courier New"/>
              <a:cs typeface="Courier New"/>
              <a:sym typeface="Courier New"/>
            </a:endParaRPr>
          </a:p>
        </p:txBody>
      </p:sp>
      <p:sp>
        <p:nvSpPr>
          <p:cNvPr id="124" name="Shape 124"/>
          <p:cNvSpPr txBox="1">
            <a:spLocks noGrp="1"/>
          </p:cNvSpPr>
          <p:nvPr>
            <p:ph type="body" idx="1"/>
          </p:nvPr>
        </p:nvSpPr>
        <p:spPr>
          <a:xfrm>
            <a:off x="457200" y="1600200"/>
            <a:ext cx="4038599" cy="4525963"/>
          </a:xfrm>
          <a:prstGeom prst="rect">
            <a:avLst/>
          </a:prstGeom>
          <a:noFill/>
          <a:ln>
            <a:noFill/>
          </a:ln>
        </p:spPr>
        <p:txBody>
          <a:bodyPr lIns="91425" tIns="45700" rIns="91425" bIns="45700" anchor="t" anchorCtr="0">
            <a:noAutofit/>
          </a:bodyPr>
          <a:lstStyle/>
          <a:p>
            <a:pPr marL="0" marR="0" lvl="0" indent="0" algn="l" rtl="0">
              <a:lnSpc>
                <a:spcPct val="80000"/>
              </a:lnSpc>
              <a:spcBef>
                <a:spcPts val="0"/>
              </a:spcBef>
              <a:buClr>
                <a:schemeClr val="dk1"/>
              </a:buClr>
              <a:buSzPct val="25000"/>
              <a:buFont typeface="Arial"/>
              <a:buNone/>
            </a:pPr>
            <a:r>
              <a:rPr lang="en-US" sz="1700" b="1" i="0" u="none" strike="noStrike" cap="none" baseline="0" dirty="0">
                <a:solidFill>
                  <a:schemeClr val="dk1"/>
                </a:solidFill>
                <a:latin typeface="Arial"/>
                <a:ea typeface="Arial"/>
                <a:cs typeface="Arial"/>
                <a:sym typeface="Arial"/>
              </a:rPr>
              <a:t>THE POWER TO MAKE TREATIES</a:t>
            </a:r>
          </a:p>
          <a:p>
            <a:pPr marL="342900" marR="0" lvl="0" indent="-342900" algn="l" rtl="0">
              <a:lnSpc>
                <a:spcPct val="80000"/>
              </a:lnSpc>
              <a:spcBef>
                <a:spcPts val="340"/>
              </a:spcBef>
              <a:buClr>
                <a:schemeClr val="dk1"/>
              </a:buClr>
              <a:buSzPct val="100000"/>
              <a:buFont typeface="Arial"/>
              <a:buChar char="•"/>
            </a:pPr>
            <a:r>
              <a:rPr lang="en-US" sz="1700" b="0" i="0" u="none" strike="noStrike" cap="none" baseline="0" dirty="0" smtClean="0">
                <a:solidFill>
                  <a:schemeClr val="dk1"/>
                </a:solidFill>
                <a:latin typeface="Arial"/>
                <a:ea typeface="Arial"/>
                <a:cs typeface="Arial"/>
                <a:sym typeface="Arial"/>
              </a:rPr>
              <a:t>a </a:t>
            </a:r>
            <a:r>
              <a:rPr lang="en-US" sz="1700" b="0" i="0" u="none" strike="noStrike" cap="none" baseline="0" dirty="0">
                <a:solidFill>
                  <a:schemeClr val="dk1"/>
                </a:solidFill>
                <a:latin typeface="Arial"/>
                <a:ea typeface="Arial"/>
                <a:cs typeface="Arial"/>
                <a:sym typeface="Arial"/>
              </a:rPr>
              <a:t>formal agreement between two or more sovereign states</a:t>
            </a:r>
          </a:p>
          <a:p>
            <a:pPr marL="342900" marR="0" lvl="0" indent="-342900" algn="l" rtl="0">
              <a:lnSpc>
                <a:spcPct val="80000"/>
              </a:lnSpc>
              <a:spcBef>
                <a:spcPts val="340"/>
              </a:spcBef>
              <a:buClr>
                <a:schemeClr val="dk1"/>
              </a:buClr>
              <a:buSzPct val="100000"/>
              <a:buFont typeface="Arial"/>
              <a:buChar char="•"/>
            </a:pPr>
            <a:r>
              <a:rPr lang="en-US" sz="1700" b="0" i="0" u="none" strike="noStrike" cap="none" baseline="0" dirty="0">
                <a:solidFill>
                  <a:schemeClr val="dk1"/>
                </a:solidFill>
                <a:latin typeface="Arial"/>
                <a:ea typeface="Arial"/>
                <a:cs typeface="Arial"/>
                <a:sym typeface="Arial"/>
              </a:rPr>
              <a:t>Need 2/3 </a:t>
            </a:r>
            <a:r>
              <a:rPr lang="en-US" sz="1700" b="0" i="0" u="none" strike="noStrike" cap="none" baseline="0" dirty="0" smtClean="0">
                <a:solidFill>
                  <a:schemeClr val="dk1"/>
                </a:solidFill>
                <a:latin typeface="Arial"/>
                <a:ea typeface="Arial"/>
                <a:cs typeface="Arial"/>
                <a:sym typeface="Arial"/>
              </a:rPr>
              <a:t>Senate </a:t>
            </a:r>
            <a:r>
              <a:rPr lang="en-US" sz="1700" b="0" i="0" u="none" strike="noStrike" cap="none" baseline="0" dirty="0">
                <a:solidFill>
                  <a:schemeClr val="dk1"/>
                </a:solidFill>
                <a:latin typeface="Arial"/>
                <a:ea typeface="Arial"/>
                <a:cs typeface="Arial"/>
                <a:sym typeface="Arial"/>
              </a:rPr>
              <a:t>approval</a:t>
            </a:r>
          </a:p>
          <a:p>
            <a:pPr marL="342900" marR="0" lvl="0" indent="-342900" algn="l" rtl="0">
              <a:lnSpc>
                <a:spcPct val="80000"/>
              </a:lnSpc>
              <a:spcBef>
                <a:spcPts val="340"/>
              </a:spcBef>
              <a:buClr>
                <a:schemeClr val="dk1"/>
              </a:buClr>
              <a:buSzPct val="100000"/>
              <a:buFont typeface="Arial"/>
              <a:buChar char="•"/>
            </a:pPr>
            <a:r>
              <a:rPr lang="en-US" sz="1700" b="0" i="0" u="none" strike="noStrike" cap="none" baseline="0" dirty="0">
                <a:solidFill>
                  <a:schemeClr val="dk1"/>
                </a:solidFill>
                <a:latin typeface="Arial"/>
                <a:ea typeface="Arial"/>
                <a:cs typeface="Arial"/>
                <a:sym typeface="Arial"/>
              </a:rPr>
              <a:t>Carried over to </a:t>
            </a:r>
            <a:r>
              <a:rPr lang="en-US" sz="1700" b="0" i="0" u="none" strike="noStrike" cap="none" baseline="0" dirty="0" smtClean="0">
                <a:solidFill>
                  <a:schemeClr val="dk1"/>
                </a:solidFill>
                <a:latin typeface="Arial"/>
                <a:ea typeface="Arial"/>
                <a:cs typeface="Arial"/>
                <a:sym typeface="Arial"/>
              </a:rPr>
              <a:t>future Presidents</a:t>
            </a:r>
          </a:p>
          <a:p>
            <a:pPr marL="0" marR="0" lvl="0" indent="0" algn="l" rtl="0">
              <a:lnSpc>
                <a:spcPct val="80000"/>
              </a:lnSpc>
              <a:spcBef>
                <a:spcPts val="340"/>
              </a:spcBef>
              <a:buClr>
                <a:schemeClr val="dk1"/>
              </a:buClr>
              <a:buSzPct val="100000"/>
              <a:buNone/>
            </a:pPr>
            <a:endParaRPr lang="en-US" sz="1700" b="0" i="0" u="none" strike="noStrike" cap="none" baseline="0" dirty="0">
              <a:solidFill>
                <a:schemeClr val="dk1"/>
              </a:solidFill>
              <a:latin typeface="Arial"/>
              <a:ea typeface="Arial"/>
              <a:cs typeface="Arial"/>
              <a:sym typeface="Arial"/>
            </a:endParaRPr>
          </a:p>
          <a:p>
            <a:pPr marL="0" marR="0" lvl="0" indent="0" algn="l" rtl="0">
              <a:lnSpc>
                <a:spcPct val="80000"/>
              </a:lnSpc>
              <a:spcBef>
                <a:spcPts val="340"/>
              </a:spcBef>
              <a:buClr>
                <a:schemeClr val="dk1"/>
              </a:buClr>
              <a:buSzPct val="25000"/>
              <a:buFont typeface="Arial"/>
              <a:buNone/>
            </a:pPr>
            <a:r>
              <a:rPr lang="en-US" sz="1700" b="1" i="0" u="none" strike="noStrike" cap="none" baseline="0" dirty="0">
                <a:solidFill>
                  <a:schemeClr val="dk1"/>
                </a:solidFill>
                <a:latin typeface="Arial"/>
                <a:ea typeface="Arial"/>
                <a:cs typeface="Arial"/>
                <a:sym typeface="Arial"/>
              </a:rPr>
              <a:t>EXECUTIVE AGREEMENTS</a:t>
            </a:r>
          </a:p>
          <a:p>
            <a:pPr marL="342900" marR="0" lvl="0" indent="-342900" algn="l" rtl="0">
              <a:lnSpc>
                <a:spcPct val="80000"/>
              </a:lnSpc>
              <a:spcBef>
                <a:spcPts val="340"/>
              </a:spcBef>
              <a:buClr>
                <a:schemeClr val="dk1"/>
              </a:buClr>
              <a:buSzPct val="100000"/>
              <a:buFont typeface="Arial"/>
              <a:buChar char="•"/>
            </a:pPr>
            <a:r>
              <a:rPr lang="en-US" sz="1700" b="0" i="0" u="none" strike="noStrike" cap="none" baseline="0" dirty="0">
                <a:solidFill>
                  <a:schemeClr val="dk1"/>
                </a:solidFill>
                <a:latin typeface="Arial"/>
                <a:ea typeface="Arial"/>
                <a:cs typeface="Arial"/>
                <a:sym typeface="Arial"/>
              </a:rPr>
              <a:t>a pact between the President and the head of foreign </a:t>
            </a:r>
            <a:r>
              <a:rPr lang="en-US" sz="1700" b="0" i="0" u="none" strike="noStrike" cap="none" baseline="0" dirty="0" smtClean="0">
                <a:solidFill>
                  <a:schemeClr val="dk1"/>
                </a:solidFill>
                <a:latin typeface="Arial"/>
                <a:ea typeface="Arial"/>
                <a:cs typeface="Arial"/>
                <a:sym typeface="Arial"/>
              </a:rPr>
              <a:t>states</a:t>
            </a:r>
          </a:p>
          <a:p>
            <a:pPr marL="342900" marR="0" lvl="0" indent="-342900" algn="l" rtl="0">
              <a:lnSpc>
                <a:spcPct val="80000"/>
              </a:lnSpc>
              <a:spcBef>
                <a:spcPts val="340"/>
              </a:spcBef>
              <a:buClr>
                <a:schemeClr val="dk1"/>
              </a:buClr>
              <a:buSzPct val="100000"/>
              <a:buFont typeface="Arial"/>
              <a:buChar char="•"/>
            </a:pPr>
            <a:r>
              <a:rPr lang="en-US" sz="1700" b="0" i="0" u="none" strike="noStrike" cap="none" baseline="0" dirty="0" smtClean="0">
                <a:solidFill>
                  <a:schemeClr val="dk1"/>
                </a:solidFill>
                <a:latin typeface="Arial"/>
                <a:ea typeface="Arial"/>
                <a:cs typeface="Arial"/>
                <a:sym typeface="Arial"/>
              </a:rPr>
              <a:t>Does </a:t>
            </a:r>
            <a:r>
              <a:rPr lang="en-US" sz="1700" b="0" i="0" u="none" strike="noStrike" cap="none" baseline="0" dirty="0">
                <a:solidFill>
                  <a:schemeClr val="dk1"/>
                </a:solidFill>
                <a:latin typeface="Arial"/>
                <a:ea typeface="Arial"/>
                <a:cs typeface="Arial"/>
                <a:sym typeface="Arial"/>
              </a:rPr>
              <a:t>not require Senate </a:t>
            </a:r>
            <a:r>
              <a:rPr lang="en-US" sz="1700" dirty="0" smtClean="0">
                <a:latin typeface="Arial"/>
                <a:ea typeface="Arial"/>
                <a:cs typeface="Arial"/>
                <a:sym typeface="Arial"/>
              </a:rPr>
              <a:t>approval</a:t>
            </a:r>
            <a:endParaRPr lang="en-US" sz="1700" b="0" i="0" u="none" strike="noStrike" cap="none" baseline="0" dirty="0">
              <a:solidFill>
                <a:schemeClr val="dk1"/>
              </a:solidFill>
              <a:latin typeface="Arial"/>
              <a:ea typeface="Arial"/>
              <a:cs typeface="Arial"/>
              <a:sym typeface="Arial"/>
            </a:endParaRPr>
          </a:p>
          <a:p>
            <a:pPr marL="342900" marR="0" lvl="0" indent="-342900" algn="l" rtl="0">
              <a:lnSpc>
                <a:spcPct val="80000"/>
              </a:lnSpc>
              <a:spcBef>
                <a:spcPts val="340"/>
              </a:spcBef>
              <a:buClr>
                <a:schemeClr val="dk1"/>
              </a:buClr>
              <a:buSzPct val="100000"/>
              <a:buFont typeface="Arial"/>
              <a:buChar char="•"/>
            </a:pPr>
            <a:r>
              <a:rPr lang="en-US" sz="1700" b="0" i="0" u="none" strike="noStrike" cap="none" baseline="0" dirty="0">
                <a:solidFill>
                  <a:schemeClr val="dk1"/>
                </a:solidFill>
                <a:latin typeface="Arial"/>
                <a:ea typeface="Arial"/>
                <a:cs typeface="Arial"/>
                <a:sym typeface="Arial"/>
              </a:rPr>
              <a:t>Does not carry over to the next office holder</a:t>
            </a:r>
          </a:p>
          <a:p>
            <a:pPr marL="0" marR="0" lvl="0" indent="0" algn="l" rtl="0">
              <a:lnSpc>
                <a:spcPct val="80000"/>
              </a:lnSpc>
              <a:spcBef>
                <a:spcPts val="340"/>
              </a:spcBef>
              <a:buClr>
                <a:schemeClr val="dk1"/>
              </a:buClr>
              <a:buFont typeface="Arial"/>
              <a:buNone/>
            </a:pPr>
            <a:endParaRPr sz="1700" b="0" i="0" u="none" strike="noStrike" cap="none" baseline="0" dirty="0">
              <a:solidFill>
                <a:schemeClr val="dk1"/>
              </a:solidFill>
              <a:latin typeface="Arial"/>
              <a:ea typeface="Arial"/>
              <a:cs typeface="Arial"/>
              <a:sym typeface="Arial"/>
            </a:endParaRPr>
          </a:p>
          <a:p>
            <a:pPr marL="0" marR="0" lvl="0" indent="0" algn="l" rtl="0">
              <a:lnSpc>
                <a:spcPct val="80000"/>
              </a:lnSpc>
              <a:spcBef>
                <a:spcPts val="340"/>
              </a:spcBef>
              <a:buClr>
                <a:schemeClr val="dk1"/>
              </a:buClr>
              <a:buSzPct val="25000"/>
              <a:buFont typeface="Arial"/>
              <a:buNone/>
            </a:pPr>
            <a:r>
              <a:rPr lang="en-US" sz="1700" b="1" i="0" u="none" strike="noStrike" cap="none" baseline="0" dirty="0">
                <a:solidFill>
                  <a:schemeClr val="dk1"/>
                </a:solidFill>
                <a:latin typeface="Arial"/>
                <a:ea typeface="Arial"/>
                <a:cs typeface="Arial"/>
                <a:sym typeface="Arial"/>
              </a:rPr>
              <a:t>THE POWER OF RECOGNITION</a:t>
            </a:r>
          </a:p>
          <a:p>
            <a:pPr marL="342900" marR="0" lvl="0" indent="-342900" algn="l" rtl="0">
              <a:lnSpc>
                <a:spcPct val="80000"/>
              </a:lnSpc>
              <a:spcBef>
                <a:spcPts val="340"/>
              </a:spcBef>
              <a:buClr>
                <a:schemeClr val="dk1"/>
              </a:buClr>
              <a:buSzPct val="100000"/>
              <a:buFont typeface="Arial"/>
              <a:buChar char="•"/>
            </a:pPr>
            <a:r>
              <a:rPr lang="en-US" sz="1700" dirty="0" smtClean="0">
                <a:latin typeface="Arial"/>
                <a:ea typeface="Arial"/>
                <a:cs typeface="Arial"/>
                <a:sym typeface="Arial"/>
              </a:rPr>
              <a:t>To recognize the legitimate standing of a nation in the world. </a:t>
            </a:r>
            <a:endParaRPr lang="en-US" sz="1700" b="0" i="0" u="none" strike="noStrike" cap="none" baseline="0" dirty="0">
              <a:solidFill>
                <a:schemeClr val="dk1"/>
              </a:solidFill>
              <a:latin typeface="Arial"/>
              <a:ea typeface="Arial"/>
              <a:cs typeface="Arial"/>
              <a:sym typeface="Arial"/>
            </a:endParaRPr>
          </a:p>
          <a:p>
            <a:pPr marL="342900" marR="0" lvl="0" indent="-251142" algn="l" rtl="0">
              <a:lnSpc>
                <a:spcPct val="80000"/>
              </a:lnSpc>
              <a:spcBef>
                <a:spcPts val="289"/>
              </a:spcBef>
              <a:buClr>
                <a:schemeClr val="dk1"/>
              </a:buClr>
              <a:buFont typeface="Arial"/>
              <a:buNone/>
            </a:pPr>
            <a:endParaRPr sz="1445" b="0" i="0" u="none" strike="noStrike" cap="none" baseline="0" dirty="0">
              <a:solidFill>
                <a:schemeClr val="dk1"/>
              </a:solidFill>
              <a:latin typeface="Calibri"/>
              <a:ea typeface="Calibri"/>
              <a:cs typeface="Calibri"/>
              <a:sym typeface="Calibri"/>
            </a:endParaRPr>
          </a:p>
          <a:p>
            <a:pPr marL="0" marR="0" lvl="0" indent="0" algn="l" rtl="0">
              <a:lnSpc>
                <a:spcPct val="80000"/>
              </a:lnSpc>
              <a:spcBef>
                <a:spcPts val="476"/>
              </a:spcBef>
              <a:buClr>
                <a:schemeClr val="dk1"/>
              </a:buClr>
              <a:buFont typeface="Arial"/>
              <a:buNone/>
            </a:pPr>
            <a:endParaRPr sz="2380" b="0" i="0" u="none" strike="noStrike" cap="none" baseline="0" dirty="0">
              <a:solidFill>
                <a:schemeClr val="dk1"/>
              </a:solidFill>
              <a:latin typeface="Calibri"/>
              <a:ea typeface="Calibri"/>
              <a:cs typeface="Calibri"/>
              <a:sym typeface="Calibri"/>
            </a:endParaRPr>
          </a:p>
        </p:txBody>
      </p:sp>
      <p:pic>
        <p:nvPicPr>
          <p:cNvPr id="125" name="Shape 125"/>
          <p:cNvPicPr preferRelativeResize="0">
            <a:picLocks noGrp="1"/>
          </p:cNvPicPr>
          <p:nvPr>
            <p:ph type="body" idx="2"/>
          </p:nvPr>
        </p:nvPicPr>
        <p:blipFill rotWithShape="1">
          <a:blip r:embed="rId3">
            <a:alphaModFix/>
          </a:blip>
          <a:srcRect/>
          <a:stretch/>
        </p:blipFill>
        <p:spPr>
          <a:xfrm>
            <a:off x="4495800" y="2057400"/>
            <a:ext cx="4190999" cy="3181840"/>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Shape 132"/>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lt1"/>
              </a:buClr>
              <a:buSzPct val="25000"/>
              <a:buFont typeface="Courier New"/>
              <a:buNone/>
            </a:pPr>
            <a:r>
              <a:rPr lang="en-US" sz="4400" b="0" i="0" u="none" strike="noStrike" cap="none" baseline="0">
                <a:solidFill>
                  <a:schemeClr val="lt1"/>
                </a:solidFill>
                <a:latin typeface="Courier New"/>
                <a:ea typeface="Courier New"/>
                <a:cs typeface="Courier New"/>
                <a:sym typeface="Courier New"/>
              </a:rPr>
              <a:t>Military Powers</a:t>
            </a:r>
          </a:p>
        </p:txBody>
      </p:sp>
      <p:sp>
        <p:nvSpPr>
          <p:cNvPr id="133" name="Shape 133"/>
          <p:cNvSpPr txBox="1">
            <a:spLocks noGrp="1"/>
          </p:cNvSpPr>
          <p:nvPr>
            <p:ph type="body" idx="1"/>
          </p:nvPr>
        </p:nvSpPr>
        <p:spPr>
          <a:xfrm>
            <a:off x="457200" y="1417637"/>
            <a:ext cx="4038599" cy="5211762"/>
          </a:xfrm>
          <a:prstGeom prst="rect">
            <a:avLst/>
          </a:prstGeom>
          <a:noFill/>
          <a:ln>
            <a:noFill/>
          </a:ln>
        </p:spPr>
        <p:txBody>
          <a:bodyPr lIns="91425" tIns="45700" rIns="91425" bIns="45700" anchor="t" anchorCtr="0">
            <a:noAutofit/>
          </a:bodyPr>
          <a:lstStyle/>
          <a:p>
            <a:pPr marL="0" marR="0" lvl="0" indent="0" algn="l" rtl="0">
              <a:lnSpc>
                <a:spcPct val="80000"/>
              </a:lnSpc>
              <a:spcBef>
                <a:spcPts val="0"/>
              </a:spcBef>
              <a:buClr>
                <a:schemeClr val="dk1"/>
              </a:buClr>
              <a:buSzPct val="25000"/>
              <a:buFont typeface="Arial"/>
              <a:buNone/>
            </a:pPr>
            <a:r>
              <a:rPr lang="en-US" sz="1550" b="1" i="0" u="sng" strike="noStrike" cap="none" baseline="0" dirty="0">
                <a:solidFill>
                  <a:schemeClr val="dk1"/>
                </a:solidFill>
                <a:latin typeface="Arial"/>
                <a:ea typeface="Arial"/>
                <a:cs typeface="Arial"/>
                <a:sym typeface="Arial"/>
              </a:rPr>
              <a:t>COMMANDER IN CHIEF</a:t>
            </a:r>
          </a:p>
          <a:p>
            <a:pPr marL="342900" marR="0" lvl="0" indent="-342900" algn="l" rtl="0">
              <a:lnSpc>
                <a:spcPct val="80000"/>
              </a:lnSpc>
              <a:spcBef>
                <a:spcPts val="310"/>
              </a:spcBef>
              <a:buClr>
                <a:schemeClr val="dk1"/>
              </a:buClr>
              <a:buSzPct val="96875"/>
              <a:buFont typeface="+mj-lt"/>
              <a:buAutoNum type="arabicPeriod"/>
            </a:pPr>
            <a:r>
              <a:rPr lang="en-US" sz="1800" b="0" i="0" u="none" strike="noStrike" cap="none" baseline="0" dirty="0">
                <a:solidFill>
                  <a:schemeClr val="dk1"/>
                </a:solidFill>
                <a:latin typeface="Arial"/>
                <a:ea typeface="Arial"/>
                <a:cs typeface="Arial"/>
                <a:sym typeface="Arial"/>
              </a:rPr>
              <a:t>Final authority over and responsibility  for all military matters</a:t>
            </a:r>
          </a:p>
          <a:p>
            <a:pPr marR="0" lvl="0" indent="-342900" algn="l" rtl="0">
              <a:lnSpc>
                <a:spcPct val="80000"/>
              </a:lnSpc>
              <a:spcBef>
                <a:spcPts val="310"/>
              </a:spcBef>
              <a:buClr>
                <a:schemeClr val="dk1"/>
              </a:buClr>
              <a:buFont typeface="+mj-lt"/>
              <a:buAutoNum type="arabicPeriod"/>
            </a:pPr>
            <a:endParaRPr sz="1550" b="0" i="0" u="none" strike="noStrike" cap="none" baseline="0" dirty="0">
              <a:solidFill>
                <a:schemeClr val="dk1"/>
              </a:solidFill>
              <a:latin typeface="Arial"/>
              <a:ea typeface="Arial"/>
              <a:cs typeface="Arial"/>
              <a:sym typeface="Arial"/>
            </a:endParaRPr>
          </a:p>
          <a:p>
            <a:pPr marL="342900" marR="0" lvl="0" indent="-342900" algn="l" rtl="0">
              <a:lnSpc>
                <a:spcPct val="80000"/>
              </a:lnSpc>
              <a:spcBef>
                <a:spcPts val="310"/>
              </a:spcBef>
              <a:buClr>
                <a:schemeClr val="dk1"/>
              </a:buClr>
              <a:buSzPct val="96875"/>
              <a:buFont typeface="+mj-lt"/>
              <a:buAutoNum type="arabicPeriod"/>
            </a:pPr>
            <a:r>
              <a:rPr lang="en-US" sz="1800" b="0" i="0" u="sng" strike="noStrike" cap="none" baseline="0" dirty="0">
                <a:solidFill>
                  <a:schemeClr val="dk1"/>
                </a:solidFill>
                <a:latin typeface="Arial"/>
                <a:ea typeface="Arial"/>
                <a:cs typeface="Arial"/>
                <a:sym typeface="Arial"/>
              </a:rPr>
              <a:t>The War Power </a:t>
            </a:r>
            <a:r>
              <a:rPr lang="en-US" sz="1800" b="0" i="0" u="sng" strike="noStrike" cap="none" baseline="0" dirty="0" smtClean="0">
                <a:solidFill>
                  <a:schemeClr val="dk1"/>
                </a:solidFill>
                <a:latin typeface="Arial"/>
                <a:ea typeface="Arial"/>
                <a:cs typeface="Arial"/>
                <a:sym typeface="Arial"/>
              </a:rPr>
              <a:t>Resolution</a:t>
            </a:r>
            <a:r>
              <a:rPr lang="en-US" sz="1800" b="0" i="0" u="sng" strike="noStrike" cap="none" dirty="0" smtClean="0">
                <a:solidFill>
                  <a:schemeClr val="dk1"/>
                </a:solidFill>
                <a:latin typeface="Arial"/>
                <a:ea typeface="Arial"/>
                <a:cs typeface="Arial"/>
                <a:sym typeface="Arial"/>
              </a:rPr>
              <a:t> </a:t>
            </a:r>
            <a:r>
              <a:rPr lang="en-US" sz="1800" b="0" i="0" u="none" strike="noStrike" cap="none" dirty="0" smtClean="0">
                <a:solidFill>
                  <a:schemeClr val="dk1"/>
                </a:solidFill>
                <a:latin typeface="Arial"/>
                <a:ea typeface="Arial"/>
                <a:cs typeface="Arial"/>
                <a:sym typeface="Arial"/>
              </a:rPr>
              <a:t>passed in 1973 to limit the power of the President</a:t>
            </a:r>
          </a:p>
          <a:p>
            <a:pPr marL="0" marR="0" lvl="0" indent="0" algn="l" rtl="0">
              <a:lnSpc>
                <a:spcPct val="80000"/>
              </a:lnSpc>
              <a:spcBef>
                <a:spcPts val="310"/>
              </a:spcBef>
              <a:buClr>
                <a:schemeClr val="dk1"/>
              </a:buClr>
              <a:buSzPct val="96875"/>
              <a:buNone/>
            </a:pPr>
            <a:endParaRPr lang="en-US" sz="1800" b="0" i="0" u="none" strike="noStrike" cap="none" baseline="0" dirty="0">
              <a:solidFill>
                <a:schemeClr val="dk1"/>
              </a:solidFill>
              <a:latin typeface="Arial"/>
              <a:ea typeface="Arial"/>
              <a:cs typeface="Arial"/>
              <a:sym typeface="Arial"/>
            </a:endParaRPr>
          </a:p>
          <a:p>
            <a:pPr marL="457200" indent="-457200">
              <a:lnSpc>
                <a:spcPct val="80000"/>
              </a:lnSpc>
              <a:spcBef>
                <a:spcPts val="310"/>
              </a:spcBef>
              <a:buSzPct val="96875"/>
            </a:pPr>
            <a:r>
              <a:rPr lang="en-US" sz="1800" b="0" i="0" u="none" strike="noStrike" cap="none" baseline="0" dirty="0">
                <a:solidFill>
                  <a:schemeClr val="dk1"/>
                </a:solidFill>
                <a:latin typeface="Arial"/>
                <a:ea typeface="Arial"/>
                <a:cs typeface="Arial"/>
                <a:sym typeface="Arial"/>
              </a:rPr>
              <a:t>The president upon sending troops must notify congress within </a:t>
            </a:r>
            <a:r>
              <a:rPr lang="en-US" sz="1800" b="0" i="0" u="none" strike="noStrike" cap="none" baseline="0" dirty="0" smtClean="0">
                <a:solidFill>
                  <a:schemeClr val="dk1"/>
                </a:solidFill>
                <a:latin typeface="Arial"/>
                <a:ea typeface="Arial"/>
                <a:cs typeface="Arial"/>
                <a:sym typeface="Arial"/>
              </a:rPr>
              <a:t>48hrs</a:t>
            </a:r>
          </a:p>
          <a:p>
            <a:pPr marL="0" indent="0">
              <a:lnSpc>
                <a:spcPct val="80000"/>
              </a:lnSpc>
              <a:spcBef>
                <a:spcPts val="310"/>
              </a:spcBef>
              <a:buSzPct val="96875"/>
              <a:buNone/>
            </a:pPr>
            <a:endParaRPr lang="en-US" sz="1800" b="0" i="0" u="none" strike="noStrike" cap="none" baseline="0" dirty="0">
              <a:solidFill>
                <a:schemeClr val="dk1"/>
              </a:solidFill>
              <a:latin typeface="Arial"/>
              <a:ea typeface="Arial"/>
              <a:cs typeface="Arial"/>
              <a:sym typeface="Arial"/>
            </a:endParaRPr>
          </a:p>
          <a:p>
            <a:pPr marL="457200" indent="-457200">
              <a:lnSpc>
                <a:spcPct val="80000"/>
              </a:lnSpc>
              <a:spcBef>
                <a:spcPts val="310"/>
              </a:spcBef>
              <a:buSzPct val="96875"/>
            </a:pPr>
            <a:r>
              <a:rPr lang="en-US" sz="1800" b="0" i="0" u="none" strike="noStrike" cap="none" baseline="0" dirty="0" smtClean="0">
                <a:solidFill>
                  <a:schemeClr val="dk1"/>
                </a:solidFill>
                <a:latin typeface="Arial"/>
                <a:ea typeface="Arial"/>
                <a:cs typeface="Arial"/>
                <a:sym typeface="Arial"/>
              </a:rPr>
              <a:t>Troops</a:t>
            </a:r>
            <a:r>
              <a:rPr lang="en-US" sz="1800" b="0" i="0" u="none" strike="noStrike" cap="none" dirty="0" smtClean="0">
                <a:solidFill>
                  <a:schemeClr val="dk1"/>
                </a:solidFill>
                <a:latin typeface="Arial"/>
                <a:ea typeface="Arial"/>
                <a:cs typeface="Arial"/>
                <a:sym typeface="Arial"/>
              </a:rPr>
              <a:t> can only be used for 60 days without Congressional approval.</a:t>
            </a:r>
          </a:p>
          <a:p>
            <a:pPr marL="0" indent="0">
              <a:lnSpc>
                <a:spcPct val="80000"/>
              </a:lnSpc>
              <a:spcBef>
                <a:spcPts val="310"/>
              </a:spcBef>
              <a:buSzPct val="96875"/>
              <a:buNone/>
            </a:pPr>
            <a:endParaRPr lang="en-US" sz="1800" b="0" i="0" u="none" strike="noStrike" cap="none" baseline="0" dirty="0">
              <a:solidFill>
                <a:schemeClr val="dk1"/>
              </a:solidFill>
              <a:latin typeface="Arial"/>
              <a:ea typeface="Arial"/>
              <a:cs typeface="Arial"/>
              <a:sym typeface="Arial"/>
            </a:endParaRPr>
          </a:p>
          <a:p>
            <a:pPr marL="457200" indent="-457200">
              <a:lnSpc>
                <a:spcPct val="80000"/>
              </a:lnSpc>
              <a:spcBef>
                <a:spcPts val="310"/>
              </a:spcBef>
              <a:buSzPct val="96875"/>
            </a:pPr>
            <a:r>
              <a:rPr lang="en-US" sz="1800" b="0" i="0" u="none" strike="noStrike" cap="none" baseline="0" dirty="0">
                <a:solidFill>
                  <a:schemeClr val="dk1"/>
                </a:solidFill>
                <a:latin typeface="Arial"/>
                <a:ea typeface="Arial"/>
                <a:cs typeface="Arial"/>
                <a:sym typeface="Arial"/>
              </a:rPr>
              <a:t>Congress may end the combat by passing a concurrent resolution to that effect</a:t>
            </a:r>
          </a:p>
          <a:p>
            <a:pPr marL="0" marR="0" lvl="0" indent="0" algn="l" rtl="0">
              <a:lnSpc>
                <a:spcPct val="80000"/>
              </a:lnSpc>
              <a:spcBef>
                <a:spcPts val="310"/>
              </a:spcBef>
              <a:buClr>
                <a:schemeClr val="dk1"/>
              </a:buClr>
              <a:buSzPct val="25000"/>
              <a:buFont typeface="Arial"/>
              <a:buNone/>
            </a:pPr>
            <a:r>
              <a:rPr lang="en-US" sz="1550" b="0" i="0" u="none" strike="noStrike" cap="none" baseline="0" dirty="0">
                <a:solidFill>
                  <a:schemeClr val="dk1"/>
                </a:solidFill>
                <a:latin typeface="Arial"/>
                <a:ea typeface="Arial"/>
                <a:cs typeface="Arial"/>
                <a:sym typeface="Arial"/>
              </a:rPr>
              <a:t>	</a:t>
            </a:r>
          </a:p>
          <a:p>
            <a:pPr marL="0" marR="0" lvl="0" indent="0" algn="l" rtl="0">
              <a:lnSpc>
                <a:spcPct val="80000"/>
              </a:lnSpc>
              <a:spcBef>
                <a:spcPts val="310"/>
              </a:spcBef>
              <a:buClr>
                <a:schemeClr val="dk1"/>
              </a:buClr>
              <a:buFont typeface="Arial"/>
              <a:buNone/>
            </a:pPr>
            <a:endParaRPr sz="1550" b="0" i="0" u="none" strike="noStrike" cap="none" baseline="0" dirty="0">
              <a:solidFill>
                <a:schemeClr val="dk1"/>
              </a:solidFill>
              <a:latin typeface="Arial"/>
              <a:ea typeface="Arial"/>
              <a:cs typeface="Arial"/>
              <a:sym typeface="Arial"/>
            </a:endParaRPr>
          </a:p>
          <a:p>
            <a:pPr marL="342900" marR="0" lvl="0" indent="-244475" algn="l" rtl="0">
              <a:lnSpc>
                <a:spcPct val="80000"/>
              </a:lnSpc>
              <a:spcBef>
                <a:spcPts val="310"/>
              </a:spcBef>
              <a:buClr>
                <a:schemeClr val="dk1"/>
              </a:buClr>
              <a:buFont typeface="Arial"/>
              <a:buNone/>
            </a:pPr>
            <a:endParaRPr sz="1550" b="0" i="0" u="none" strike="noStrike" cap="none" baseline="0" dirty="0">
              <a:solidFill>
                <a:schemeClr val="dk1"/>
              </a:solidFill>
              <a:latin typeface="Arial"/>
              <a:ea typeface="Arial"/>
              <a:cs typeface="Arial"/>
              <a:sym typeface="Arial"/>
            </a:endParaRPr>
          </a:p>
          <a:p>
            <a:pPr marL="0" marR="0" lvl="0" indent="0" algn="l" rtl="0">
              <a:lnSpc>
                <a:spcPct val="80000"/>
              </a:lnSpc>
              <a:spcBef>
                <a:spcPts val="434"/>
              </a:spcBef>
              <a:buClr>
                <a:schemeClr val="dk1"/>
              </a:buClr>
              <a:buFont typeface="Arial"/>
              <a:buNone/>
            </a:pPr>
            <a:endParaRPr sz="2170" b="0" i="0" u="none" strike="noStrike" cap="none" baseline="0" dirty="0">
              <a:solidFill>
                <a:schemeClr val="dk1"/>
              </a:solidFill>
              <a:latin typeface="Calibri"/>
              <a:ea typeface="Calibri"/>
              <a:cs typeface="Calibri"/>
              <a:sym typeface="Calibri"/>
            </a:endParaRPr>
          </a:p>
          <a:p>
            <a:pPr marL="342900" marR="0" lvl="0" indent="-205105" algn="l" rtl="0">
              <a:lnSpc>
                <a:spcPct val="80000"/>
              </a:lnSpc>
              <a:spcBef>
                <a:spcPts val="434"/>
              </a:spcBef>
              <a:buClr>
                <a:schemeClr val="dk1"/>
              </a:buClr>
              <a:buFont typeface="Arial"/>
              <a:buNone/>
            </a:pPr>
            <a:endParaRPr sz="2170" b="0" i="0" u="none" strike="noStrike" cap="none" baseline="0" dirty="0">
              <a:solidFill>
                <a:schemeClr val="dk1"/>
              </a:solidFill>
              <a:latin typeface="Calibri"/>
              <a:ea typeface="Calibri"/>
              <a:cs typeface="Calibri"/>
              <a:sym typeface="Calibri"/>
            </a:endParaRPr>
          </a:p>
        </p:txBody>
      </p:sp>
      <p:pic>
        <p:nvPicPr>
          <p:cNvPr id="134" name="Shape 134"/>
          <p:cNvPicPr preferRelativeResize="0">
            <a:picLocks noGrp="1"/>
          </p:cNvPicPr>
          <p:nvPr>
            <p:ph type="body" idx="2"/>
          </p:nvPr>
        </p:nvPicPr>
        <p:blipFill rotWithShape="1">
          <a:blip r:embed="rId3">
            <a:alphaModFix/>
          </a:blip>
          <a:srcRect/>
          <a:stretch/>
        </p:blipFill>
        <p:spPr>
          <a:xfrm>
            <a:off x="5105400" y="1676400"/>
            <a:ext cx="3277308" cy="2133599"/>
          </a:xfrm>
          <a:prstGeom prst="roundRect">
            <a:avLst>
              <a:gd name="adj" fmla="val 8594"/>
            </a:avLst>
          </a:prstGeom>
          <a:solidFill>
            <a:srgbClr val="ECECEC"/>
          </a:solidFill>
          <a:ln>
            <a:noFill/>
          </a:ln>
          <a:effectLst>
            <a:reflection stA="38000" endPos="28000" dist="5000" dir="5400000" sy="-100000" algn="bl" rotWithShape="0"/>
          </a:effectLst>
        </p:spPr>
      </p:pic>
      <p:pic>
        <p:nvPicPr>
          <p:cNvPr id="135" name="Shape 135"/>
          <p:cNvPicPr preferRelativeResize="0"/>
          <p:nvPr/>
        </p:nvPicPr>
        <p:blipFill rotWithShape="1">
          <a:blip r:embed="rId4">
            <a:alphaModFix/>
          </a:blip>
          <a:srcRect/>
          <a:stretch/>
        </p:blipFill>
        <p:spPr>
          <a:xfrm>
            <a:off x="5591528" y="4023519"/>
            <a:ext cx="2305050" cy="2305050"/>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Shape 169"/>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ourier New"/>
              <a:buNone/>
            </a:pPr>
            <a:r>
              <a:rPr lang="en-US" sz="4400" b="0" i="0" u="none" strike="noStrike" cap="none" baseline="0" dirty="0">
                <a:solidFill>
                  <a:schemeClr val="bg1"/>
                </a:solidFill>
                <a:latin typeface="Courier New"/>
                <a:ea typeface="Courier New"/>
                <a:cs typeface="Courier New"/>
                <a:sym typeface="Courier New"/>
              </a:rPr>
              <a:t>Legislative Power</a:t>
            </a:r>
          </a:p>
        </p:txBody>
      </p:sp>
      <p:sp>
        <p:nvSpPr>
          <p:cNvPr id="170" name="Shape 170"/>
          <p:cNvSpPr txBox="1">
            <a:spLocks noGrp="1"/>
          </p:cNvSpPr>
          <p:nvPr>
            <p:ph type="body" idx="1"/>
          </p:nvPr>
        </p:nvSpPr>
        <p:spPr>
          <a:xfrm>
            <a:off x="457200" y="1600200"/>
            <a:ext cx="4038599" cy="4525963"/>
          </a:xfrm>
          <a:prstGeom prst="rect">
            <a:avLst/>
          </a:prstGeom>
          <a:noFill/>
          <a:ln>
            <a:noFill/>
          </a:ln>
        </p:spPr>
        <p:txBody>
          <a:bodyPr lIns="91425" tIns="45700" rIns="91425" bIns="45700" anchor="t" anchorCtr="0">
            <a:noAutofit/>
          </a:bodyPr>
          <a:lstStyle/>
          <a:p>
            <a:pPr marL="0" marR="0" lvl="0" indent="0" algn="l" rtl="0">
              <a:lnSpc>
                <a:spcPct val="80000"/>
              </a:lnSpc>
              <a:spcBef>
                <a:spcPts val="0"/>
              </a:spcBef>
              <a:buClr>
                <a:schemeClr val="dk1"/>
              </a:buClr>
              <a:buSzPct val="98000"/>
              <a:buNone/>
            </a:pPr>
            <a:r>
              <a:rPr lang="en-US" sz="2400" b="1" i="0" u="sng" strike="noStrike" cap="none" baseline="0" dirty="0">
                <a:solidFill>
                  <a:schemeClr val="dk1"/>
                </a:solidFill>
                <a:latin typeface="Calibri"/>
                <a:ea typeface="Calibri"/>
                <a:cs typeface="Calibri"/>
                <a:sym typeface="Calibri"/>
              </a:rPr>
              <a:t>NATION’S CHIEF </a:t>
            </a:r>
            <a:r>
              <a:rPr lang="en-US" sz="2400" b="1" i="0" u="sng" strike="noStrike" cap="none" baseline="0" dirty="0" smtClean="0">
                <a:solidFill>
                  <a:schemeClr val="dk1"/>
                </a:solidFill>
                <a:latin typeface="Calibri"/>
                <a:ea typeface="Calibri"/>
                <a:cs typeface="Calibri"/>
                <a:sym typeface="Calibri"/>
              </a:rPr>
              <a:t>LEGISLATOR</a:t>
            </a:r>
          </a:p>
          <a:p>
            <a:pPr marL="0" marR="0" lvl="0" indent="0" algn="l" rtl="0">
              <a:lnSpc>
                <a:spcPct val="80000"/>
              </a:lnSpc>
              <a:spcBef>
                <a:spcPts val="0"/>
              </a:spcBef>
              <a:buClr>
                <a:schemeClr val="dk1"/>
              </a:buClr>
              <a:buSzPct val="98000"/>
              <a:buNone/>
            </a:pPr>
            <a:endParaRPr lang="en-US" sz="2400" b="1" i="0" u="sng" strike="noStrike" cap="none" baseline="0" dirty="0" smtClean="0">
              <a:solidFill>
                <a:schemeClr val="dk1"/>
              </a:solidFill>
              <a:latin typeface="Calibri"/>
              <a:ea typeface="Calibri"/>
              <a:cs typeface="Calibri"/>
              <a:sym typeface="Calibri"/>
            </a:endParaRPr>
          </a:p>
          <a:p>
            <a:pPr indent="-342900">
              <a:lnSpc>
                <a:spcPct val="80000"/>
              </a:lnSpc>
              <a:buSzPct val="98000"/>
            </a:pPr>
            <a:r>
              <a:rPr lang="en-US" sz="2000" dirty="0" smtClean="0"/>
              <a:t>Proposes legislative agenda during three major speeches</a:t>
            </a:r>
          </a:p>
          <a:p>
            <a:pPr marL="0" indent="0">
              <a:lnSpc>
                <a:spcPct val="80000"/>
              </a:lnSpc>
              <a:buSzPct val="98000"/>
              <a:buNone/>
            </a:pPr>
            <a:endParaRPr lang="en-US" sz="1960" i="0" strike="noStrike" cap="none" baseline="0" dirty="0">
              <a:solidFill>
                <a:schemeClr val="dk1"/>
              </a:solidFill>
              <a:sym typeface="Calibri"/>
            </a:endParaRPr>
          </a:p>
          <a:p>
            <a:pPr lvl="1" indent="-342900">
              <a:lnSpc>
                <a:spcPct val="80000"/>
              </a:lnSpc>
              <a:spcBef>
                <a:spcPts val="252"/>
              </a:spcBef>
              <a:buSzPct val="96923"/>
              <a:buFont typeface="+mj-lt"/>
              <a:buAutoNum type="arabicPeriod"/>
            </a:pPr>
            <a:r>
              <a:rPr lang="en-US" sz="1800" b="0" i="1" strike="noStrike" cap="none" baseline="0" dirty="0">
                <a:solidFill>
                  <a:schemeClr val="dk1"/>
                </a:solidFill>
                <a:latin typeface="Calibri"/>
                <a:ea typeface="Calibri"/>
                <a:cs typeface="Calibri"/>
                <a:sym typeface="Calibri"/>
              </a:rPr>
              <a:t>State of the Union Speech</a:t>
            </a:r>
          </a:p>
          <a:p>
            <a:pPr lvl="1" indent="-342900">
              <a:lnSpc>
                <a:spcPct val="80000"/>
              </a:lnSpc>
              <a:spcBef>
                <a:spcPts val="252"/>
              </a:spcBef>
              <a:buSzPct val="96923"/>
              <a:buFont typeface="+mj-lt"/>
              <a:buAutoNum type="arabicPeriod"/>
            </a:pPr>
            <a:r>
              <a:rPr lang="en-US" sz="1800" b="0" i="1" strike="noStrike" cap="none" baseline="0" dirty="0">
                <a:solidFill>
                  <a:schemeClr val="dk1"/>
                </a:solidFill>
                <a:latin typeface="Calibri"/>
                <a:ea typeface="Calibri"/>
                <a:cs typeface="Calibri"/>
                <a:sym typeface="Calibri"/>
              </a:rPr>
              <a:t>The President’s Budget Message</a:t>
            </a:r>
          </a:p>
          <a:p>
            <a:pPr lvl="1" indent="-342900">
              <a:lnSpc>
                <a:spcPct val="80000"/>
              </a:lnSpc>
              <a:spcBef>
                <a:spcPts val="252"/>
              </a:spcBef>
              <a:buSzPct val="96923"/>
              <a:buFont typeface="+mj-lt"/>
              <a:buAutoNum type="arabicPeriod"/>
            </a:pPr>
            <a:r>
              <a:rPr lang="en-US" sz="1800" b="0" i="1" strike="noStrike" cap="none" baseline="0" dirty="0">
                <a:solidFill>
                  <a:schemeClr val="dk1"/>
                </a:solidFill>
                <a:latin typeface="Calibri"/>
                <a:ea typeface="Calibri"/>
                <a:cs typeface="Calibri"/>
                <a:sym typeface="Calibri"/>
              </a:rPr>
              <a:t>Annual Economic Report </a:t>
            </a:r>
          </a:p>
          <a:p>
            <a:pPr marL="0" marR="0" lvl="0" indent="0" algn="l" rtl="0">
              <a:lnSpc>
                <a:spcPct val="80000"/>
              </a:lnSpc>
              <a:spcBef>
                <a:spcPts val="392"/>
              </a:spcBef>
              <a:buClr>
                <a:schemeClr val="dk1"/>
              </a:buClr>
              <a:buSzPct val="98000"/>
              <a:buNone/>
            </a:pPr>
            <a:endParaRPr lang="en-US" sz="2000" b="1" i="0" u="sng" strike="noStrike" cap="none" baseline="0" dirty="0" smtClean="0">
              <a:solidFill>
                <a:schemeClr val="dk1"/>
              </a:solidFill>
              <a:latin typeface="Calibri"/>
              <a:ea typeface="Calibri"/>
              <a:cs typeface="Calibri"/>
              <a:sym typeface="Calibri"/>
            </a:endParaRPr>
          </a:p>
          <a:p>
            <a:pPr marL="0" marR="0" lvl="0" indent="0" algn="l" rtl="0">
              <a:lnSpc>
                <a:spcPct val="80000"/>
              </a:lnSpc>
              <a:spcBef>
                <a:spcPts val="392"/>
              </a:spcBef>
              <a:buClr>
                <a:schemeClr val="dk1"/>
              </a:buClr>
              <a:buSzPct val="98000"/>
              <a:buNone/>
            </a:pPr>
            <a:r>
              <a:rPr lang="en-US" sz="2400" b="1" i="0" u="sng" strike="noStrike" cap="none" baseline="0" dirty="0" smtClean="0">
                <a:solidFill>
                  <a:schemeClr val="dk1"/>
                </a:solidFill>
                <a:latin typeface="Calibri"/>
                <a:ea typeface="Calibri"/>
                <a:cs typeface="Calibri"/>
                <a:sym typeface="Calibri"/>
              </a:rPr>
              <a:t>THE </a:t>
            </a:r>
            <a:r>
              <a:rPr lang="en-US" sz="2400" b="1" i="0" u="sng" strike="noStrike" cap="none" baseline="0" dirty="0">
                <a:solidFill>
                  <a:schemeClr val="dk1"/>
                </a:solidFill>
                <a:latin typeface="Calibri"/>
                <a:ea typeface="Calibri"/>
                <a:cs typeface="Calibri"/>
                <a:sym typeface="Calibri"/>
              </a:rPr>
              <a:t>VETO POWER</a:t>
            </a:r>
          </a:p>
          <a:p>
            <a:pPr marL="0" marR="0" lvl="0" indent="0" algn="l" rtl="0">
              <a:lnSpc>
                <a:spcPct val="80000"/>
              </a:lnSpc>
              <a:spcBef>
                <a:spcPts val="392"/>
              </a:spcBef>
              <a:buClr>
                <a:schemeClr val="dk1"/>
              </a:buClr>
              <a:buSzPct val="25000"/>
              <a:buFont typeface="Arial"/>
              <a:buNone/>
            </a:pPr>
            <a:endParaRPr lang="en-US" sz="1960" b="0" i="0" u="none" strike="noStrike" cap="none" baseline="0" dirty="0" smtClean="0">
              <a:solidFill>
                <a:schemeClr val="dk1"/>
              </a:solidFill>
              <a:latin typeface="Calibri"/>
              <a:ea typeface="Calibri"/>
              <a:cs typeface="Calibri"/>
              <a:sym typeface="Calibri"/>
            </a:endParaRPr>
          </a:p>
          <a:p>
            <a:pPr marL="0" marR="0" lvl="0" indent="0" algn="l" rtl="0">
              <a:lnSpc>
                <a:spcPct val="80000"/>
              </a:lnSpc>
              <a:spcBef>
                <a:spcPts val="392"/>
              </a:spcBef>
              <a:buClr>
                <a:schemeClr val="dk1"/>
              </a:buClr>
              <a:buSzPct val="25000"/>
              <a:buFont typeface="Arial"/>
              <a:buNone/>
            </a:pPr>
            <a:r>
              <a:rPr lang="en-US" sz="2400" b="1" i="0" u="none" strike="noStrike" cap="none" baseline="0" dirty="0" smtClean="0">
                <a:solidFill>
                  <a:schemeClr val="dk1"/>
                </a:solidFill>
                <a:latin typeface="Calibri"/>
                <a:ea typeface="Calibri"/>
                <a:cs typeface="Calibri"/>
                <a:sym typeface="Calibri"/>
              </a:rPr>
              <a:t>*</a:t>
            </a:r>
            <a:r>
              <a:rPr lang="en-US" sz="2400" b="1" i="0" u="none" strike="noStrike" cap="none" baseline="0" dirty="0">
                <a:solidFill>
                  <a:schemeClr val="dk1"/>
                </a:solidFill>
                <a:latin typeface="Calibri"/>
                <a:ea typeface="Calibri"/>
                <a:cs typeface="Calibri"/>
                <a:sym typeface="Calibri"/>
              </a:rPr>
              <a:t>The President </a:t>
            </a:r>
            <a:r>
              <a:rPr lang="en-US" sz="2400" b="1" i="0" u="sng" strike="noStrike" cap="none" baseline="0" dirty="0">
                <a:solidFill>
                  <a:schemeClr val="dk1"/>
                </a:solidFill>
                <a:latin typeface="Calibri"/>
                <a:ea typeface="Calibri"/>
                <a:cs typeface="Calibri"/>
                <a:sym typeface="Calibri"/>
              </a:rPr>
              <a:t>does not </a:t>
            </a:r>
            <a:r>
              <a:rPr lang="en-US" sz="2400" b="1" i="0" u="none" strike="noStrike" cap="none" baseline="0" dirty="0">
                <a:solidFill>
                  <a:schemeClr val="dk1"/>
                </a:solidFill>
                <a:latin typeface="Calibri"/>
                <a:ea typeface="Calibri"/>
                <a:cs typeface="Calibri"/>
                <a:sym typeface="Calibri"/>
              </a:rPr>
              <a:t>have </a:t>
            </a:r>
            <a:r>
              <a:rPr lang="en-US" sz="2400" b="1" i="1" u="none" strike="noStrike" cap="none" baseline="0" dirty="0">
                <a:solidFill>
                  <a:schemeClr val="dk1"/>
                </a:solidFill>
                <a:latin typeface="Calibri"/>
                <a:ea typeface="Calibri"/>
                <a:cs typeface="Calibri"/>
                <a:sym typeface="Calibri"/>
              </a:rPr>
              <a:t>line-item veto </a:t>
            </a:r>
            <a:r>
              <a:rPr lang="en-US" sz="2400" b="1" i="0" u="none" strike="noStrike" cap="none" baseline="0" dirty="0">
                <a:solidFill>
                  <a:schemeClr val="dk1"/>
                </a:solidFill>
                <a:latin typeface="Calibri"/>
                <a:ea typeface="Calibri"/>
                <a:cs typeface="Calibri"/>
                <a:sym typeface="Calibri"/>
              </a:rPr>
              <a:t>power anymore</a:t>
            </a:r>
          </a:p>
          <a:p>
            <a:pPr marL="342900" marR="0" lvl="0" indent="-218440" algn="l" rtl="0">
              <a:lnSpc>
                <a:spcPct val="80000"/>
              </a:lnSpc>
              <a:spcBef>
                <a:spcPts val="392"/>
              </a:spcBef>
              <a:buClr>
                <a:schemeClr val="dk1"/>
              </a:buClr>
              <a:buFont typeface="Arial"/>
              <a:buNone/>
            </a:pPr>
            <a:endParaRPr sz="1960" b="0" i="0" u="none" strike="noStrike" cap="none" baseline="0" dirty="0">
              <a:solidFill>
                <a:schemeClr val="dk1"/>
              </a:solidFill>
              <a:latin typeface="Calibri"/>
              <a:ea typeface="Calibri"/>
              <a:cs typeface="Calibri"/>
              <a:sym typeface="Calibri"/>
            </a:endParaRPr>
          </a:p>
        </p:txBody>
      </p:sp>
      <p:pic>
        <p:nvPicPr>
          <p:cNvPr id="171" name="Shape 171"/>
          <p:cNvPicPr preferRelativeResize="0">
            <a:picLocks noGrp="1"/>
          </p:cNvPicPr>
          <p:nvPr>
            <p:ph type="body" idx="2"/>
          </p:nvPr>
        </p:nvPicPr>
        <p:blipFill rotWithShape="1">
          <a:blip r:embed="rId3">
            <a:alphaModFix/>
          </a:blip>
          <a:srcRect/>
          <a:stretch/>
        </p:blipFill>
        <p:spPr>
          <a:xfrm>
            <a:off x="4648200" y="1828800"/>
            <a:ext cx="4038599" cy="3481545"/>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378</TotalTime>
  <Words>487</Words>
  <Application>Microsoft Office PowerPoint</Application>
  <PresentationFormat>On-screen Show (4:3)</PresentationFormat>
  <Paragraphs>110</Paragraphs>
  <Slides>10</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Courier New</vt:lpstr>
      <vt:lpstr>Calibri</vt:lpstr>
      <vt:lpstr>Office Theme</vt:lpstr>
      <vt:lpstr>The Powers of the Presidency</vt:lpstr>
      <vt:lpstr>What does the Constitution say?</vt:lpstr>
      <vt:lpstr>       Formal   vs.  Informal</vt:lpstr>
      <vt:lpstr>Category types of Presidential Power</vt:lpstr>
      <vt:lpstr>Executive Powers</vt:lpstr>
      <vt:lpstr>Appointment Power Senate must approve</vt:lpstr>
      <vt:lpstr>Diplomatic Powers</vt:lpstr>
      <vt:lpstr>Military Powers</vt:lpstr>
      <vt:lpstr>Legislative Power</vt:lpstr>
      <vt:lpstr>Judicial Powers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Glance  The Powers of the Presidency</dc:title>
  <dc:creator>Brenda Shay</dc:creator>
  <cp:lastModifiedBy>00, 00</cp:lastModifiedBy>
  <cp:revision>12</cp:revision>
  <dcterms:modified xsi:type="dcterms:W3CDTF">2017-04-06T21:21:39Z</dcterms:modified>
</cp:coreProperties>
</file>