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9" r:id="rId5"/>
    <p:sldId id="273" r:id="rId6"/>
    <p:sldId id="268" r:id="rId7"/>
    <p:sldId id="270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08F0-D0A4-4F33-B050-4DC3E242E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2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5E71-D996-41D1-9BFC-9883EFC15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444CE-91D6-4305-8D28-870DD3B96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1F4B6-0950-4E7B-A6E5-096C53E34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6FE7D-83BB-4CE1-8E62-22E9A0DE1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9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2BF55-75FF-4924-BAF3-7C3F7AFDB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430E-6AC2-4888-AC03-DCC8B16812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E3E47-6660-4B09-A4E2-689BE6ACB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8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B18AE-5549-41CD-B4F8-124D6554F4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20F1-CD55-4F0F-ABC3-381E2D05B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6ECDE-474B-4452-B8E9-995413AFB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2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C2AB28-912B-4953-9B10-E26C51E4CF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Democracy &amp;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Free Enterprise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Chapter </a:t>
            </a:r>
            <a:r>
              <a:rPr lang="en-US" smtClean="0">
                <a:solidFill>
                  <a:schemeClr val="bg1"/>
                </a:solidFill>
              </a:rPr>
              <a:t>1.3</a:t>
            </a:r>
            <a:endParaRPr lang="en-US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Political Science – Ms. Shay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Free-Enterprise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Also Known as:</a:t>
            </a:r>
          </a:p>
          <a:p>
            <a:r>
              <a:rPr lang="en-US">
                <a:solidFill>
                  <a:schemeClr val="bg1"/>
                </a:solidFill>
              </a:rPr>
              <a:t>Private enterprise</a:t>
            </a:r>
          </a:p>
          <a:p>
            <a:r>
              <a:rPr lang="en-US">
                <a:solidFill>
                  <a:schemeClr val="bg1"/>
                </a:solidFill>
              </a:rPr>
              <a:t>Capitalism</a:t>
            </a:r>
          </a:p>
          <a:p>
            <a:r>
              <a:rPr lang="en-US">
                <a:solidFill>
                  <a:schemeClr val="bg1"/>
                </a:solidFill>
              </a:rPr>
              <a:t>Free-market economy</a:t>
            </a:r>
          </a:p>
          <a:p>
            <a:r>
              <a:rPr lang="en-US">
                <a:solidFill>
                  <a:schemeClr val="bg1"/>
                </a:solidFill>
              </a:rPr>
              <a:t>Market based economy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What is the Market?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5400"/>
          </a:p>
          <a:p>
            <a:pPr algn="ctr">
              <a:buFontTx/>
              <a:buNone/>
            </a:pPr>
            <a:r>
              <a:rPr lang="en-US" sz="5400">
                <a:solidFill>
                  <a:schemeClr val="bg1"/>
                </a:solidFill>
              </a:rPr>
              <a:t>YOU</a:t>
            </a:r>
          </a:p>
          <a:p>
            <a:pPr algn="ctr">
              <a:buFontTx/>
              <a:buNone/>
            </a:pP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Three Questions to be </a:t>
            </a:r>
            <a:br>
              <a:rPr lang="en-US" sz="4000"/>
            </a:br>
            <a:r>
              <a:rPr lang="en-US" sz="4000"/>
              <a:t>Answered in any Economy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What items are to be produced?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How much should be produced?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What will that product cost?</a:t>
            </a:r>
          </a:p>
          <a:p>
            <a:pPr marL="609600" indent="-609600">
              <a:buFontTx/>
              <a:buNone/>
            </a:pPr>
            <a:endParaRPr lang="en-US"/>
          </a:p>
          <a:p>
            <a:pPr marL="609600" indent="-609600">
              <a:buFontTx/>
              <a:buNone/>
            </a:pPr>
            <a:r>
              <a:rPr lang="en-US"/>
              <a:t>You, the market, make those decisions, not the government!!!!!!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How does the market decide?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u="sng">
                <a:solidFill>
                  <a:schemeClr val="bg1"/>
                </a:solidFill>
              </a:rPr>
              <a:t>The Law of Supply and Demand</a:t>
            </a:r>
          </a:p>
          <a:p>
            <a:pPr algn="ctr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When supply is high, prices drop</a:t>
            </a:r>
          </a:p>
          <a:p>
            <a:r>
              <a:rPr lang="en-US">
                <a:solidFill>
                  <a:schemeClr val="bg1"/>
                </a:solidFill>
              </a:rPr>
              <a:t>When supply is low, prices rise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How does the Government participate in the economy?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To protect the public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2.  Preserve private enterprise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0000"/>
                </a:solidFill>
              </a:rPr>
              <a:t>Government Regulation of the Economy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Anti-trust laws</a:t>
            </a:r>
          </a:p>
          <a:p>
            <a:r>
              <a:rPr lang="en-US">
                <a:solidFill>
                  <a:srgbClr val="FF0000"/>
                </a:solidFill>
              </a:rPr>
              <a:t>Pure food and drug laws</a:t>
            </a:r>
          </a:p>
          <a:p>
            <a:r>
              <a:rPr lang="en-US">
                <a:solidFill>
                  <a:srgbClr val="FF0000"/>
                </a:solidFill>
              </a:rPr>
              <a:t>Anti-pollution standards</a:t>
            </a:r>
          </a:p>
          <a:p>
            <a:r>
              <a:rPr lang="en-US">
                <a:solidFill>
                  <a:srgbClr val="FF0000"/>
                </a:solidFill>
              </a:rPr>
              <a:t>Building codes</a:t>
            </a:r>
          </a:p>
          <a:p>
            <a:r>
              <a:rPr lang="en-US">
                <a:solidFill>
                  <a:srgbClr val="FF0000"/>
                </a:solidFill>
              </a:rPr>
              <a:t>Zoning ordinances</a:t>
            </a:r>
          </a:p>
          <a:p>
            <a:r>
              <a:rPr lang="en-US">
                <a:solidFill>
                  <a:srgbClr val="FF0000"/>
                </a:solidFill>
              </a:rPr>
              <a:t>$400 billion bailout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3399"/>
                </a:solidFill>
              </a:rPr>
              <a:t>Government Promotion of Economy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Grants Money for: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Transportation systems, scientific research, food crops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Builds roads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Public schools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Postal service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National currency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Weather alerts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Fire and police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“</a:t>
            </a:r>
            <a:r>
              <a:rPr lang="en-US">
                <a:solidFill>
                  <a:schemeClr val="bg1"/>
                </a:solidFill>
              </a:rPr>
              <a:t>The legitimate object of government is to do for a community of people, whatever they need to have done, but can not do, at all, or can not, so well do, for themselves – in their separate, and individual capacities.”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>
                <a:solidFill>
                  <a:schemeClr val="bg1"/>
                </a:solidFill>
              </a:rPr>
              <a:t>Abraham Lincoln, July 1, 1854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Choose one of the following prompts and write a one page response.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one of the 5 basic concepts of democracy do you believe is the most important to the survival of our nation and how successful has the US been in accomplishing that goal?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much government participation is acceptable in the US economy to be able to adhere to these basic concepts of democracy?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6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447800"/>
            <a:ext cx="769619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Five Basic Concepts</a:t>
            </a:r>
          </a:p>
          <a:p>
            <a:pPr algn="ctr"/>
            <a:r>
              <a:rPr 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Of Democracy</a:t>
            </a:r>
            <a:endParaRPr lang="en-US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Worth of the Individual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Each person is important and has dignity no matter what his station in life.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At time the welfare of one individual is subordinated to the interests of the many.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Equality of All Persons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All men are created equal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Equality of opportunity 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Equality before the law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 equality of condition.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Majority Rule, Minority Rights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majority of people will be right more often than they will be wrong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Will of the people rather than dictate of the ruling few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search for satisfactory solutions is experimental and we will sometimes get it wrong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Must always recognize rights of minority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Necessity of Compromise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blend and adjust competing views and interests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concept is based on the worth of each individual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issues can be solved in several ways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Individual Freedom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Freedom is not absolute but restrictions should be in least.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“The right to swing my fist, ends where the other man’s nose begins.”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~ Justice Oliver Wendell Holmes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“The rights of every man are diminished when the rights of one man are threatened.”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~John F. Kennedy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balance of liberty and authority.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69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 Commitment To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Freedom for the </a:t>
            </a:r>
            <a:r>
              <a:rPr lang="en-US" sz="4000" dirty="0" smtClean="0">
                <a:solidFill>
                  <a:schemeClr val="bg1"/>
                </a:solidFill>
              </a:rPr>
              <a:t>Individual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This is both evident in the government and in the economy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What is Free-Enterprise?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>
                <a:solidFill>
                  <a:schemeClr val="bg1"/>
                </a:solidFill>
              </a:rPr>
              <a:t>An economic system characterized by four fundamental factors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Private ownership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Individual initiative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Profit 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Competition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488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Democracy &amp;  Free Enterprise</vt:lpstr>
      <vt:lpstr>PowerPoint Presentation</vt:lpstr>
      <vt:lpstr>Worth of the Individual</vt:lpstr>
      <vt:lpstr>Equality of All Persons</vt:lpstr>
      <vt:lpstr>Majority Rule, Minority Rights</vt:lpstr>
      <vt:lpstr>Necessity of Compromise</vt:lpstr>
      <vt:lpstr>Individual Freedom</vt:lpstr>
      <vt:lpstr>A Commitment To  Freedom for the Individual </vt:lpstr>
      <vt:lpstr>What is Free-Enterprise?</vt:lpstr>
      <vt:lpstr>Free-Enterprise</vt:lpstr>
      <vt:lpstr>What is the Market?</vt:lpstr>
      <vt:lpstr>Three Questions to be  Answered in any Economy</vt:lpstr>
      <vt:lpstr>How does the market decide?</vt:lpstr>
      <vt:lpstr>How does the Government participate in the economy?</vt:lpstr>
      <vt:lpstr>Government Regulation of the Economy</vt:lpstr>
      <vt:lpstr>Government Promotion of Economy</vt:lpstr>
      <vt:lpstr>PowerPoint Presentation</vt:lpstr>
      <vt:lpstr>Assignment</vt:lpstr>
    </vt:vector>
  </TitlesOfParts>
  <Company>Oswego CUSD308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&amp;  Free Enterprise</dc:title>
  <dc:creator>Oswego School District</dc:creator>
  <cp:lastModifiedBy>00, 00</cp:lastModifiedBy>
  <cp:revision>11</cp:revision>
  <dcterms:created xsi:type="dcterms:W3CDTF">2008-11-11T14:00:26Z</dcterms:created>
  <dcterms:modified xsi:type="dcterms:W3CDTF">2014-08-29T13:09:23Z</dcterms:modified>
</cp:coreProperties>
</file>