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59C62-487E-4401-969D-D201EBABF1B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783D8-8726-4257-9706-92CC10B5B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89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E8D0A0-5BA4-4935-81F2-BB9AC2EAF3D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D9DEB5-76D4-42E0-BB63-BF2DAAB788F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Political science </a:t>
            </a:r>
          </a:p>
          <a:p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Compromises Made at Constitutional Convention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branches of government</a:t>
            </a:r>
          </a:p>
          <a:p>
            <a:r>
              <a:rPr lang="en-US" dirty="0" smtClean="0"/>
              <a:t>Bicameral legislature</a:t>
            </a:r>
          </a:p>
          <a:p>
            <a:r>
              <a:rPr lang="en-US" dirty="0" smtClean="0"/>
              <a:t>House of Reps elected by people according to population</a:t>
            </a:r>
          </a:p>
          <a:p>
            <a:r>
              <a:rPr lang="en-US" dirty="0" smtClean="0"/>
              <a:t>Senate chosen by House of Representatives</a:t>
            </a:r>
          </a:p>
          <a:p>
            <a:r>
              <a:rPr lang="en-US" dirty="0" smtClean="0"/>
              <a:t>All elected officials take an oath to support constitution</a:t>
            </a:r>
            <a:endParaRPr lang="en-US" dirty="0"/>
          </a:p>
          <a:p>
            <a:r>
              <a:rPr lang="en-US" dirty="0" smtClean="0"/>
              <a:t>Goal was a truly national government with expanded powers. </a:t>
            </a:r>
          </a:p>
        </p:txBody>
      </p:sp>
    </p:spTree>
    <p:extLst>
      <p:ext uri="{BB962C8B-B14F-4D97-AF65-F5344CB8AC3E}">
        <p14:creationId xmlns:p14="http://schemas.microsoft.com/office/powerpoint/2010/main" val="27375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Unicameral legislature – 1 vote per state</a:t>
            </a:r>
          </a:p>
          <a:p>
            <a:r>
              <a:rPr lang="en-US" dirty="0" smtClean="0"/>
              <a:t>Allows Congress to tax and regulate trade</a:t>
            </a:r>
          </a:p>
          <a:p>
            <a:r>
              <a:rPr lang="en-US" dirty="0" smtClean="0"/>
              <a:t>Plural executive</a:t>
            </a:r>
          </a:p>
          <a:p>
            <a:r>
              <a:rPr lang="en-US" dirty="0" smtClean="0"/>
              <a:t>Supreme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9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Point of Disagreement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should the States be represented?</a:t>
            </a:r>
          </a:p>
          <a:p>
            <a:pPr lvl="1"/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Financial contribution</a:t>
            </a:r>
          </a:p>
          <a:p>
            <a:pPr lvl="1"/>
            <a:r>
              <a:rPr lang="en-US" dirty="0" smtClean="0"/>
              <a:t>Equality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04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 Compromise </a:t>
            </a:r>
            <a:br>
              <a:rPr lang="en-US" dirty="0" smtClean="0"/>
            </a:br>
            <a:r>
              <a:rPr lang="en-US" dirty="0" smtClean="0"/>
              <a:t>(aka) Connecticut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Bicameral legislature</a:t>
            </a:r>
          </a:p>
          <a:p>
            <a:r>
              <a:rPr lang="en-US" dirty="0" smtClean="0"/>
              <a:t>Senate – States represented equally</a:t>
            </a:r>
          </a:p>
          <a:p>
            <a:r>
              <a:rPr lang="en-US" dirty="0" smtClean="0"/>
              <a:t>House – representation based on population</a:t>
            </a:r>
          </a:p>
          <a:p>
            <a:endParaRPr lang="en-US" dirty="0"/>
          </a:p>
          <a:p>
            <a:r>
              <a:rPr lang="en-US" dirty="0" smtClean="0"/>
              <a:t>Encouraged the small states to agree to a national government by giving them equal representation in the Senate!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7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Three-Fifths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Should slaves be counted in the population of the Southern states?</a:t>
            </a:r>
          </a:p>
          <a:p>
            <a:r>
              <a:rPr lang="en-US" dirty="0" smtClean="0"/>
              <a:t>Each slave is counted as 3/5 of a person</a:t>
            </a:r>
          </a:p>
          <a:p>
            <a:r>
              <a:rPr lang="en-US" dirty="0" smtClean="0"/>
              <a:t>Southern states win by getting more representation in the House</a:t>
            </a:r>
          </a:p>
          <a:p>
            <a:r>
              <a:rPr lang="en-US" dirty="0" smtClean="0"/>
              <a:t>Northern states win </a:t>
            </a:r>
            <a:r>
              <a:rPr lang="en-US" dirty="0" err="1" smtClean="0"/>
              <a:t>bc</a:t>
            </a:r>
            <a:r>
              <a:rPr lang="en-US" dirty="0" smtClean="0"/>
              <a:t> South will have to pay for their slaves in taxes</a:t>
            </a:r>
          </a:p>
          <a:p>
            <a:r>
              <a:rPr lang="en-US" dirty="0" smtClean="0"/>
              <a:t>Abolished with the 13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Commerce and Slave Trade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Congress forbidden to tax exports</a:t>
            </a:r>
          </a:p>
          <a:p>
            <a:r>
              <a:rPr lang="en-US" dirty="0" smtClean="0"/>
              <a:t>Congress forbidden power to ban slave trade for 20 years. (until 1808)</a:t>
            </a:r>
          </a:p>
          <a:p>
            <a:endParaRPr lang="en-US" dirty="0"/>
          </a:p>
          <a:p>
            <a:r>
              <a:rPr lang="en-US" dirty="0" smtClean="0"/>
              <a:t>Satisfied Southerners as a way to adjust their economy for the eventual ban of the slave trade.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Everybody 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Federalists – favored the passage of  the Constitution and a strong central/national government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Anti-Federalists – opposed the passage of the Constitution in fear of a strong central/national government</a:t>
            </a:r>
          </a:p>
          <a:p>
            <a:pPr lvl="1"/>
            <a:r>
              <a:rPr lang="en-US" dirty="0" smtClean="0"/>
              <a:t>Will eventually agree when a Bill of Rights is agreed upon </a:t>
            </a:r>
          </a:p>
        </p:txBody>
      </p:sp>
    </p:spTree>
    <p:extLst>
      <p:ext uri="{BB962C8B-B14F-4D97-AF65-F5344CB8AC3E}">
        <p14:creationId xmlns:p14="http://schemas.microsoft.com/office/powerpoint/2010/main" val="17376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276</TotalTime>
  <Words>258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Compromises Made at Constitutional Convention</vt:lpstr>
      <vt:lpstr>Virginia Plan</vt:lpstr>
      <vt:lpstr>New Jersey Plan</vt:lpstr>
      <vt:lpstr>Major Point of Disagreement</vt:lpstr>
      <vt:lpstr>Great Compromise  (aka) Connecticut Compromise</vt:lpstr>
      <vt:lpstr>Three-Fifths Compromise</vt:lpstr>
      <vt:lpstr>Commerce and Slave Trade Compromise</vt:lpstr>
      <vt:lpstr>Did Everybody Agree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Compromises Made at Constitutional Convention</dc:title>
  <dc:creator>00, 00</dc:creator>
  <cp:lastModifiedBy>00, 00</cp:lastModifiedBy>
  <cp:revision>5</cp:revision>
  <cp:lastPrinted>2016-02-02T17:44:34Z</cp:lastPrinted>
  <dcterms:created xsi:type="dcterms:W3CDTF">2016-02-02T14:47:26Z</dcterms:created>
  <dcterms:modified xsi:type="dcterms:W3CDTF">2016-02-02T19:23:30Z</dcterms:modified>
</cp:coreProperties>
</file>